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4"/>
  </p:sldMasterIdLst>
  <p:notesMasterIdLst>
    <p:notesMasterId r:id="rId23"/>
  </p:notesMasterIdLst>
  <p:sldIdLst>
    <p:sldId id="256" r:id="rId5"/>
    <p:sldId id="310" r:id="rId6"/>
    <p:sldId id="258" r:id="rId7"/>
    <p:sldId id="260" r:id="rId8"/>
    <p:sldId id="346" r:id="rId9"/>
    <p:sldId id="259" r:id="rId10"/>
    <p:sldId id="322" r:id="rId11"/>
    <p:sldId id="348" r:id="rId12"/>
    <p:sldId id="349" r:id="rId13"/>
    <p:sldId id="350" r:id="rId14"/>
    <p:sldId id="352" r:id="rId15"/>
    <p:sldId id="353" r:id="rId16"/>
    <p:sldId id="354" r:id="rId17"/>
    <p:sldId id="351" r:id="rId18"/>
    <p:sldId id="357" r:id="rId19"/>
    <p:sldId id="355" r:id="rId20"/>
    <p:sldId id="345" r:id="rId21"/>
    <p:sldId id="308" r:id="rId22"/>
  </p:sldIdLst>
  <p:sldSz cx="9144000" cy="5143500" type="screen16x9"/>
  <p:notesSz cx="6858000" cy="9144000"/>
  <p:embeddedFontLst>
    <p:embeddedFont>
      <p:font typeface="Inter Tight" panose="020B0604020202020204" charset="0"/>
      <p:regular r:id="rId24"/>
      <p:bold r:id="rId25"/>
      <p:italic r:id="rId26"/>
      <p:boldItalic r:id="rId27"/>
    </p:embeddedFont>
    <p:embeddedFont>
      <p:font typeface="Inter Tight Light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2EABA9-0205-F4BC-9D75-B948947A1113}" v="1189" dt="2025-11-19T16:14:19.551"/>
    <p1510:client id="{ABBDE7E8-4E34-364F-1D2F-06107BB8E09B}" v="42" dt="2025-11-19T15:28:13.365"/>
    <p1510:client id="{E629B1D7-727C-18F5-B7D4-00878C224720}" v="372" dt="2025-11-19T17:41:53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tara Ravi" userId="S::uttara.ravi@openavenuesfoundation.org::a67f6a79-34a5-46dc-ba9f-91b0d864771b" providerId="AD" clId="Web-{392EABA9-0205-F4BC-9D75-B948947A1113}"/>
    <pc:docChg chg="addSld delSld modSld sldOrd">
      <pc:chgData name="Uttara Ravi" userId="S::uttara.ravi@openavenuesfoundation.org::a67f6a79-34a5-46dc-ba9f-91b0d864771b" providerId="AD" clId="Web-{392EABA9-0205-F4BC-9D75-B948947A1113}" dt="2025-11-19T16:14:19.551" v="1171" actId="20577"/>
      <pc:docMkLst>
        <pc:docMk/>
      </pc:docMkLst>
      <pc:sldChg chg="modSp">
        <pc:chgData name="Uttara Ravi" userId="S::uttara.ravi@openavenuesfoundation.org::a67f6a79-34a5-46dc-ba9f-91b0d864771b" providerId="AD" clId="Web-{392EABA9-0205-F4BC-9D75-B948947A1113}" dt="2025-11-19T15:40:20.633" v="23" actId="14100"/>
        <pc:sldMkLst>
          <pc:docMk/>
          <pc:sldMk cId="0" sldId="260"/>
        </pc:sldMkLst>
        <pc:spChg chg="mod">
          <ac:chgData name="Uttara Ravi" userId="S::uttara.ravi@openavenuesfoundation.org::a67f6a79-34a5-46dc-ba9f-91b0d864771b" providerId="AD" clId="Web-{392EABA9-0205-F4BC-9D75-B948947A1113}" dt="2025-11-19T15:40:20.633" v="23" actId="14100"/>
          <ac:spMkLst>
            <pc:docMk/>
            <pc:sldMk cId="0" sldId="260"/>
            <ac:spMk id="168" creationId="{00000000-0000-0000-0000-000000000000}"/>
          </ac:spMkLst>
        </pc:spChg>
      </pc:sldChg>
      <pc:sldChg chg="addSp modSp mod modShow">
        <pc:chgData name="Uttara Ravi" userId="S::uttara.ravi@openavenuesfoundation.org::a67f6a79-34a5-46dc-ba9f-91b0d864771b" providerId="AD" clId="Web-{392EABA9-0205-F4BC-9D75-B948947A1113}" dt="2025-11-19T15:44:40.640" v="104" actId="1076"/>
        <pc:sldMkLst>
          <pc:docMk/>
          <pc:sldMk cId="2365079981" sldId="322"/>
        </pc:sldMkLst>
        <pc:spChg chg="mod">
          <ac:chgData name="Uttara Ravi" userId="S::uttara.ravi@openavenuesfoundation.org::a67f6a79-34a5-46dc-ba9f-91b0d864771b" providerId="AD" clId="Web-{392EABA9-0205-F4BC-9D75-B948947A1113}" dt="2025-11-19T15:44:37.843" v="103" actId="20577"/>
          <ac:spMkLst>
            <pc:docMk/>
            <pc:sldMk cId="2365079981" sldId="322"/>
            <ac:spMk id="3" creationId="{7BBD712B-CE60-F7BC-9CE5-E25FA27716B9}"/>
          </ac:spMkLst>
        </pc:spChg>
        <pc:spChg chg="mod">
          <ac:chgData name="Uttara Ravi" userId="S::uttara.ravi@openavenuesfoundation.org::a67f6a79-34a5-46dc-ba9f-91b0d864771b" providerId="AD" clId="Web-{392EABA9-0205-F4BC-9D75-B948947A1113}" dt="2025-11-19T15:41:11.993" v="38" actId="20577"/>
          <ac:spMkLst>
            <pc:docMk/>
            <pc:sldMk cId="2365079981" sldId="322"/>
            <ac:spMk id="168" creationId="{B46E0B51-A793-EAC7-36CC-8A2875BD9BF0}"/>
          </ac:spMkLst>
        </pc:spChg>
        <pc:picChg chg="add mod">
          <ac:chgData name="Uttara Ravi" userId="S::uttara.ravi@openavenuesfoundation.org::a67f6a79-34a5-46dc-ba9f-91b0d864771b" providerId="AD" clId="Web-{392EABA9-0205-F4BC-9D75-B948947A1113}" dt="2025-11-19T15:44:40.640" v="104" actId="1076"/>
          <ac:picMkLst>
            <pc:docMk/>
            <pc:sldMk cId="2365079981" sldId="322"/>
            <ac:picMk id="2" creationId="{7C790776-7013-288A-C673-193B1EEBFCD5}"/>
          </ac:picMkLst>
        </pc:picChg>
      </pc:sldChg>
      <pc:sldChg chg="modSp add replId">
        <pc:chgData name="Uttara Ravi" userId="S::uttara.ravi@openavenuesfoundation.org::a67f6a79-34a5-46dc-ba9f-91b0d864771b" providerId="AD" clId="Web-{392EABA9-0205-F4BC-9D75-B948947A1113}" dt="2025-11-19T15:40:39.977" v="26" actId="1076"/>
        <pc:sldMkLst>
          <pc:docMk/>
          <pc:sldMk cId="1524916562" sldId="346"/>
        </pc:sldMkLst>
        <pc:spChg chg="mod">
          <ac:chgData name="Uttara Ravi" userId="S::uttara.ravi@openavenuesfoundation.org::a67f6a79-34a5-46dc-ba9f-91b0d864771b" providerId="AD" clId="Web-{392EABA9-0205-F4BC-9D75-B948947A1113}" dt="2025-11-19T15:40:39.977" v="26" actId="1076"/>
          <ac:spMkLst>
            <pc:docMk/>
            <pc:sldMk cId="1524916562" sldId="346"/>
            <ac:spMk id="168" creationId="{2D687841-C6B6-06BA-B057-CB56B633EE53}"/>
          </ac:spMkLst>
        </pc:spChg>
      </pc:sldChg>
      <pc:sldChg chg="add del replId">
        <pc:chgData name="Uttara Ravi" userId="S::uttara.ravi@openavenuesfoundation.org::a67f6a79-34a5-46dc-ba9f-91b0d864771b" providerId="AD" clId="Web-{392EABA9-0205-F4BC-9D75-B948947A1113}" dt="2025-11-19T16:10:43.005" v="944"/>
        <pc:sldMkLst>
          <pc:docMk/>
          <pc:sldMk cId="3076235002" sldId="347"/>
        </pc:sldMkLst>
      </pc:sldChg>
      <pc:sldChg chg="delSp modSp add replId">
        <pc:chgData name="Uttara Ravi" userId="S::uttara.ravi@openavenuesfoundation.org::a67f6a79-34a5-46dc-ba9f-91b0d864771b" providerId="AD" clId="Web-{392EABA9-0205-F4BC-9D75-B948947A1113}" dt="2025-11-19T15:53:29.878" v="408" actId="20577"/>
        <pc:sldMkLst>
          <pc:docMk/>
          <pc:sldMk cId="2734593826" sldId="348"/>
        </pc:sldMkLst>
        <pc:spChg chg="mod">
          <ac:chgData name="Uttara Ravi" userId="S::uttara.ravi@openavenuesfoundation.org::a67f6a79-34a5-46dc-ba9f-91b0d864771b" providerId="AD" clId="Web-{392EABA9-0205-F4BC-9D75-B948947A1113}" dt="2025-11-19T15:53:29.878" v="408" actId="20577"/>
          <ac:spMkLst>
            <pc:docMk/>
            <pc:sldMk cId="2734593826" sldId="348"/>
            <ac:spMk id="3" creationId="{C1F83AF3-884B-E5ED-EB42-ABCF6618C8AD}"/>
          </ac:spMkLst>
        </pc:spChg>
        <pc:spChg chg="mod">
          <ac:chgData name="Uttara Ravi" userId="S::uttara.ravi@openavenuesfoundation.org::a67f6a79-34a5-46dc-ba9f-91b0d864771b" providerId="AD" clId="Web-{392EABA9-0205-F4BC-9D75-B948947A1113}" dt="2025-11-19T15:45:16.174" v="129" actId="20577"/>
          <ac:spMkLst>
            <pc:docMk/>
            <pc:sldMk cId="2734593826" sldId="348"/>
            <ac:spMk id="168" creationId="{59FE2B78-74B7-D546-9E1E-FEDD98D26BB2}"/>
          </ac:spMkLst>
        </pc:spChg>
        <pc:picChg chg="del">
          <ac:chgData name="Uttara Ravi" userId="S::uttara.ravi@openavenuesfoundation.org::a67f6a79-34a5-46dc-ba9f-91b0d864771b" providerId="AD" clId="Web-{392EABA9-0205-F4BC-9D75-B948947A1113}" dt="2025-11-19T15:45:01.564" v="106"/>
          <ac:picMkLst>
            <pc:docMk/>
            <pc:sldMk cId="2734593826" sldId="348"/>
            <ac:picMk id="2" creationId="{0C3C6CE3-9547-A18D-36B3-7D3222D1E081}"/>
          </ac:picMkLst>
        </pc:picChg>
      </pc:sldChg>
      <pc:sldChg chg="modSp add replId">
        <pc:chgData name="Uttara Ravi" userId="S::uttara.ravi@openavenuesfoundation.org::a67f6a79-34a5-46dc-ba9f-91b0d864771b" providerId="AD" clId="Web-{392EABA9-0205-F4BC-9D75-B948947A1113}" dt="2025-11-19T15:59:48.587" v="628" actId="20577"/>
        <pc:sldMkLst>
          <pc:docMk/>
          <pc:sldMk cId="498814071" sldId="349"/>
        </pc:sldMkLst>
        <pc:spChg chg="mod">
          <ac:chgData name="Uttara Ravi" userId="S::uttara.ravi@openavenuesfoundation.org::a67f6a79-34a5-46dc-ba9f-91b0d864771b" providerId="AD" clId="Web-{392EABA9-0205-F4BC-9D75-B948947A1113}" dt="2025-11-19T15:59:48.587" v="628" actId="20577"/>
          <ac:spMkLst>
            <pc:docMk/>
            <pc:sldMk cId="498814071" sldId="349"/>
            <ac:spMk id="3" creationId="{E6F4949C-20A6-BE95-ADDB-9D94BAA27AA6}"/>
          </ac:spMkLst>
        </pc:spChg>
        <pc:spChg chg="mod">
          <ac:chgData name="Uttara Ravi" userId="S::uttara.ravi@openavenuesfoundation.org::a67f6a79-34a5-46dc-ba9f-91b0d864771b" providerId="AD" clId="Web-{392EABA9-0205-F4BC-9D75-B948947A1113}" dt="2025-11-19T15:53:16.441" v="406" actId="20577"/>
          <ac:spMkLst>
            <pc:docMk/>
            <pc:sldMk cId="498814071" sldId="349"/>
            <ac:spMk id="168" creationId="{7811FDB1-B96B-8675-8C24-DD27F89DC841}"/>
          </ac:spMkLst>
        </pc:spChg>
      </pc:sldChg>
      <pc:sldChg chg="addSp modSp add mod replId modShow">
        <pc:chgData name="Uttara Ravi" userId="S::uttara.ravi@openavenuesfoundation.org::a67f6a79-34a5-46dc-ba9f-91b0d864771b" providerId="AD" clId="Web-{392EABA9-0205-F4BC-9D75-B948947A1113}" dt="2025-11-19T16:00:50.229" v="634"/>
        <pc:sldMkLst>
          <pc:docMk/>
          <pc:sldMk cId="16215941" sldId="350"/>
        </pc:sldMkLst>
        <pc:spChg chg="mod">
          <ac:chgData name="Uttara Ravi" userId="S::uttara.ravi@openavenuesfoundation.org::a67f6a79-34a5-46dc-ba9f-91b0d864771b" providerId="AD" clId="Web-{392EABA9-0205-F4BC-9D75-B948947A1113}" dt="2025-11-19T15:59:54.134" v="630" actId="20577"/>
          <ac:spMkLst>
            <pc:docMk/>
            <pc:sldMk cId="16215941" sldId="350"/>
            <ac:spMk id="3" creationId="{623CBFF9-C3A6-3ADC-BC2C-6D2B20698D40}"/>
          </ac:spMkLst>
        </pc:spChg>
        <pc:picChg chg="add mod">
          <ac:chgData name="Uttara Ravi" userId="S::uttara.ravi@openavenuesfoundation.org::a67f6a79-34a5-46dc-ba9f-91b0d864771b" providerId="AD" clId="Web-{392EABA9-0205-F4BC-9D75-B948947A1113}" dt="2025-11-19T16:00:44.916" v="633" actId="1076"/>
          <ac:picMkLst>
            <pc:docMk/>
            <pc:sldMk cId="16215941" sldId="350"/>
            <ac:picMk id="2" creationId="{B3588405-4EF9-BC28-859A-F6B6C2B63A10}"/>
          </ac:picMkLst>
        </pc:picChg>
      </pc:sldChg>
      <pc:sldChg chg="addSp modSp add mod ord replId modShow">
        <pc:chgData name="Uttara Ravi" userId="S::uttara.ravi@openavenuesfoundation.org::a67f6a79-34a5-46dc-ba9f-91b0d864771b" providerId="AD" clId="Web-{392EABA9-0205-F4BC-9D75-B948947A1113}" dt="2025-11-19T16:01:58.359" v="648"/>
        <pc:sldMkLst>
          <pc:docMk/>
          <pc:sldMk cId="1875605305" sldId="351"/>
        </pc:sldMkLst>
        <pc:spChg chg="mod">
          <ac:chgData name="Uttara Ravi" userId="S::uttara.ravi@openavenuesfoundation.org::a67f6a79-34a5-46dc-ba9f-91b0d864771b" providerId="AD" clId="Web-{392EABA9-0205-F4BC-9D75-B948947A1113}" dt="2025-11-19T16:01:07.371" v="643" actId="20577"/>
          <ac:spMkLst>
            <pc:docMk/>
            <pc:sldMk cId="1875605305" sldId="351"/>
            <ac:spMk id="3" creationId="{6739A5D5-0598-60CF-715A-56C6C1751D7B}"/>
          </ac:spMkLst>
        </pc:spChg>
        <pc:spChg chg="mod">
          <ac:chgData name="Uttara Ravi" userId="S::uttara.ravi@openavenuesfoundation.org::a67f6a79-34a5-46dc-ba9f-91b0d864771b" providerId="AD" clId="Web-{392EABA9-0205-F4BC-9D75-B948947A1113}" dt="2025-11-19T16:01:04.090" v="642" actId="20577"/>
          <ac:spMkLst>
            <pc:docMk/>
            <pc:sldMk cId="1875605305" sldId="351"/>
            <ac:spMk id="168" creationId="{BC3F70FB-FB26-CC68-E66A-8BA852BA817A}"/>
          </ac:spMkLst>
        </pc:spChg>
        <pc:picChg chg="add mod">
          <ac:chgData name="Uttara Ravi" userId="S::uttara.ravi@openavenuesfoundation.org::a67f6a79-34a5-46dc-ba9f-91b0d864771b" providerId="AD" clId="Web-{392EABA9-0205-F4BC-9D75-B948947A1113}" dt="2025-11-19T16:01:53.250" v="647" actId="14100"/>
          <ac:picMkLst>
            <pc:docMk/>
            <pc:sldMk cId="1875605305" sldId="351"/>
            <ac:picMk id="2" creationId="{11415812-830A-D87E-0C07-598DDD876132}"/>
          </ac:picMkLst>
        </pc:picChg>
      </pc:sldChg>
      <pc:sldChg chg="addSp modSp add ord replId">
        <pc:chgData name="Uttara Ravi" userId="S::uttara.ravi@openavenuesfoundation.org::a67f6a79-34a5-46dc-ba9f-91b0d864771b" providerId="AD" clId="Web-{392EABA9-0205-F4BC-9D75-B948947A1113}" dt="2025-11-19T16:05:39.135" v="747"/>
        <pc:sldMkLst>
          <pc:docMk/>
          <pc:sldMk cId="1997552199" sldId="352"/>
        </pc:sldMkLst>
        <pc:spChg chg="mod">
          <ac:chgData name="Uttara Ravi" userId="S::uttara.ravi@openavenuesfoundation.org::a67f6a79-34a5-46dc-ba9f-91b0d864771b" providerId="AD" clId="Web-{392EABA9-0205-F4BC-9D75-B948947A1113}" dt="2025-11-19T16:05:18.166" v="742" actId="20577"/>
          <ac:spMkLst>
            <pc:docMk/>
            <pc:sldMk cId="1997552199" sldId="352"/>
            <ac:spMk id="3" creationId="{0C421708-7A80-FEA0-E69C-7F396894E58B}"/>
          </ac:spMkLst>
        </pc:spChg>
        <pc:spChg chg="mod">
          <ac:chgData name="Uttara Ravi" userId="S::uttara.ravi@openavenuesfoundation.org::a67f6a79-34a5-46dc-ba9f-91b0d864771b" providerId="AD" clId="Web-{392EABA9-0205-F4BC-9D75-B948947A1113}" dt="2025-11-19T16:04:29.961" v="733" actId="20577"/>
          <ac:spMkLst>
            <pc:docMk/>
            <pc:sldMk cId="1997552199" sldId="352"/>
            <ac:spMk id="168" creationId="{04341395-EC13-0932-59F0-3E1AFA6C0A55}"/>
          </ac:spMkLst>
        </pc:spChg>
        <pc:picChg chg="add mod modCrop">
          <ac:chgData name="Uttara Ravi" userId="S::uttara.ravi@openavenuesfoundation.org::a67f6a79-34a5-46dc-ba9f-91b0d864771b" providerId="AD" clId="Web-{392EABA9-0205-F4BC-9D75-B948947A1113}" dt="2025-11-19T16:05:39.135" v="747"/>
          <ac:picMkLst>
            <pc:docMk/>
            <pc:sldMk cId="1997552199" sldId="352"/>
            <ac:picMk id="2" creationId="{D19EC7CF-D0FA-04EC-B10B-04AF40178E48}"/>
          </ac:picMkLst>
        </pc:picChg>
      </pc:sldChg>
      <pc:sldChg chg="modSp add replId">
        <pc:chgData name="Uttara Ravi" userId="S::uttara.ravi@openavenuesfoundation.org::a67f6a79-34a5-46dc-ba9f-91b0d864771b" providerId="AD" clId="Web-{392EABA9-0205-F4BC-9D75-B948947A1113}" dt="2025-11-19T16:08:23.859" v="831" actId="20577"/>
        <pc:sldMkLst>
          <pc:docMk/>
          <pc:sldMk cId="3919330523" sldId="353"/>
        </pc:sldMkLst>
        <pc:spChg chg="mod">
          <ac:chgData name="Uttara Ravi" userId="S::uttara.ravi@openavenuesfoundation.org::a67f6a79-34a5-46dc-ba9f-91b0d864771b" providerId="AD" clId="Web-{392EABA9-0205-F4BC-9D75-B948947A1113}" dt="2025-11-19T16:08:23.859" v="831" actId="20577"/>
          <ac:spMkLst>
            <pc:docMk/>
            <pc:sldMk cId="3919330523" sldId="353"/>
            <ac:spMk id="3" creationId="{7443B7AC-C678-2419-68DD-0C7F99C5D8AA}"/>
          </ac:spMkLst>
        </pc:spChg>
      </pc:sldChg>
      <pc:sldChg chg="modSp add replId">
        <pc:chgData name="Uttara Ravi" userId="S::uttara.ravi@openavenuesfoundation.org::a67f6a79-34a5-46dc-ba9f-91b0d864771b" providerId="AD" clId="Web-{392EABA9-0205-F4BC-9D75-B948947A1113}" dt="2025-11-19T16:10:30.330" v="941" actId="20577"/>
        <pc:sldMkLst>
          <pc:docMk/>
          <pc:sldMk cId="3617444034" sldId="354"/>
        </pc:sldMkLst>
        <pc:spChg chg="mod">
          <ac:chgData name="Uttara Ravi" userId="S::uttara.ravi@openavenuesfoundation.org::a67f6a79-34a5-46dc-ba9f-91b0d864771b" providerId="AD" clId="Web-{392EABA9-0205-F4BC-9D75-B948947A1113}" dt="2025-11-19T16:10:30.330" v="941" actId="20577"/>
          <ac:spMkLst>
            <pc:docMk/>
            <pc:sldMk cId="3617444034" sldId="354"/>
            <ac:spMk id="3" creationId="{483C4BE4-0205-754A-F502-18721D3FF8EE}"/>
          </ac:spMkLst>
        </pc:spChg>
      </pc:sldChg>
      <pc:sldChg chg="modSp add ord replId">
        <pc:chgData name="Uttara Ravi" userId="S::uttara.ravi@openavenuesfoundation.org::a67f6a79-34a5-46dc-ba9f-91b0d864771b" providerId="AD" clId="Web-{392EABA9-0205-F4BC-9D75-B948947A1113}" dt="2025-11-19T16:14:19.551" v="1171" actId="20577"/>
        <pc:sldMkLst>
          <pc:docMk/>
          <pc:sldMk cId="2621112998" sldId="355"/>
        </pc:sldMkLst>
        <pc:spChg chg="mod">
          <ac:chgData name="Uttara Ravi" userId="S::uttara.ravi@openavenuesfoundation.org::a67f6a79-34a5-46dc-ba9f-91b0d864771b" providerId="AD" clId="Web-{392EABA9-0205-F4BC-9D75-B948947A1113}" dt="2025-11-19T16:14:19.551" v="1171" actId="20577"/>
          <ac:spMkLst>
            <pc:docMk/>
            <pc:sldMk cId="2621112998" sldId="355"/>
            <ac:spMk id="3" creationId="{E7A67CC5-3707-6AFF-A3EE-36CCA7D1C982}"/>
          </ac:spMkLst>
        </pc:spChg>
        <pc:spChg chg="mod">
          <ac:chgData name="Uttara Ravi" userId="S::uttara.ravi@openavenuesfoundation.org::a67f6a79-34a5-46dc-ba9f-91b0d864771b" providerId="AD" clId="Web-{392EABA9-0205-F4BC-9D75-B948947A1113}" dt="2025-11-19T16:11:05.935" v="967" actId="20577"/>
          <ac:spMkLst>
            <pc:docMk/>
            <pc:sldMk cId="2621112998" sldId="355"/>
            <ac:spMk id="168" creationId="{7E08ABF5-AF7A-E60E-502D-BDA71DA4A3B6}"/>
          </ac:spMkLst>
        </pc:spChg>
      </pc:sldChg>
    </pc:docChg>
  </pc:docChgLst>
  <pc:docChgLst>
    <pc:chgData name="Uttara Ravi" userId="S::uttara.ravi@openavenuesfoundation.org::a67f6a79-34a5-46dc-ba9f-91b0d864771b" providerId="AD" clId="Web-{ABBDE7E8-4E34-364F-1D2F-06107BB8E09B}"/>
    <pc:docChg chg="delSld modSld">
      <pc:chgData name="Uttara Ravi" userId="S::uttara.ravi@openavenuesfoundation.org::a67f6a79-34a5-46dc-ba9f-91b0d864771b" providerId="AD" clId="Web-{ABBDE7E8-4E34-364F-1D2F-06107BB8E09B}" dt="2025-11-19T15:28:11.458" v="38" actId="20577"/>
      <pc:docMkLst>
        <pc:docMk/>
      </pc:docMkLst>
      <pc:sldChg chg="modSp">
        <pc:chgData name="Uttara Ravi" userId="S::uttara.ravi@openavenuesfoundation.org::a67f6a79-34a5-46dc-ba9f-91b0d864771b" providerId="AD" clId="Web-{ABBDE7E8-4E34-364F-1D2F-06107BB8E09B}" dt="2025-11-19T15:28:11.458" v="38" actId="20577"/>
        <pc:sldMkLst>
          <pc:docMk/>
          <pc:sldMk cId="0" sldId="259"/>
        </pc:sldMkLst>
        <pc:spChg chg="mod">
          <ac:chgData name="Uttara Ravi" userId="S::uttara.ravi@openavenuesfoundation.org::a67f6a79-34a5-46dc-ba9f-91b0d864771b" providerId="AD" clId="Web-{ABBDE7E8-4E34-364F-1D2F-06107BB8E09B}" dt="2025-11-19T15:28:11.458" v="38" actId="20577"/>
          <ac:spMkLst>
            <pc:docMk/>
            <pc:sldMk cId="0" sldId="259"/>
            <ac:spMk id="161" creationId="{00000000-0000-0000-0000-000000000000}"/>
          </ac:spMkLst>
        </pc:spChg>
      </pc:sldChg>
      <pc:sldChg chg="modSp">
        <pc:chgData name="Uttara Ravi" userId="S::uttara.ravi@openavenuesfoundation.org::a67f6a79-34a5-46dc-ba9f-91b0d864771b" providerId="AD" clId="Web-{ABBDE7E8-4E34-364F-1D2F-06107BB8E09B}" dt="2025-11-19T15:04:05.768" v="11" actId="1076"/>
        <pc:sldMkLst>
          <pc:docMk/>
          <pc:sldMk cId="0" sldId="260"/>
        </pc:sldMkLst>
        <pc:spChg chg="mod">
          <ac:chgData name="Uttara Ravi" userId="S::uttara.ravi@openavenuesfoundation.org::a67f6a79-34a5-46dc-ba9f-91b0d864771b" providerId="AD" clId="Web-{ABBDE7E8-4E34-364F-1D2F-06107BB8E09B}" dt="2025-11-19T15:04:05.768" v="11" actId="1076"/>
          <ac:spMkLst>
            <pc:docMk/>
            <pc:sldMk cId="0" sldId="260"/>
            <ac:spMk id="168" creationId="{00000000-0000-0000-0000-000000000000}"/>
          </ac:spMkLst>
        </pc:spChg>
      </pc:sldChg>
      <pc:sldChg chg="del">
        <pc:chgData name="Uttara Ravi" userId="S::uttara.ravi@openavenuesfoundation.org::a67f6a79-34a5-46dc-ba9f-91b0d864771b" providerId="AD" clId="Web-{ABBDE7E8-4E34-364F-1D2F-06107BB8E09B}" dt="2025-11-19T15:27:53.018" v="16"/>
        <pc:sldMkLst>
          <pc:docMk/>
          <pc:sldMk cId="4135925354" sldId="351"/>
        </pc:sldMkLst>
      </pc:sldChg>
      <pc:sldChg chg="del">
        <pc:chgData name="Uttara Ravi" userId="S::uttara.ravi@openavenuesfoundation.org::a67f6a79-34a5-46dc-ba9f-91b0d864771b" providerId="AD" clId="Web-{ABBDE7E8-4E34-364F-1D2F-06107BB8E09B}" dt="2025-11-19T15:06:50.582" v="15"/>
        <pc:sldMkLst>
          <pc:docMk/>
          <pc:sldMk cId="938448401" sldId="356"/>
        </pc:sldMkLst>
      </pc:sldChg>
    </pc:docChg>
  </pc:docChgLst>
  <pc:docChgLst>
    <pc:chgData name="Uttara Ravi" userId="S::uttara.ravi@openavenuesfoundation.org::a67f6a79-34a5-46dc-ba9f-91b0d864771b" providerId="AD" clId="Web-{E629B1D7-727C-18F5-B7D4-00878C224720}"/>
    <pc:docChg chg="addSld delSld modSld sldOrd">
      <pc:chgData name="Uttara Ravi" userId="S::uttara.ravi@openavenuesfoundation.org::a67f6a79-34a5-46dc-ba9f-91b0d864771b" providerId="AD" clId="Web-{E629B1D7-727C-18F5-B7D4-00878C224720}" dt="2025-11-19T17:41:53.480" v="364" actId="20577"/>
      <pc:docMkLst>
        <pc:docMk/>
      </pc:docMkLst>
      <pc:sldChg chg="modSp">
        <pc:chgData name="Uttara Ravi" userId="S::uttara.ravi@openavenuesfoundation.org::a67f6a79-34a5-46dc-ba9f-91b0d864771b" providerId="AD" clId="Web-{E629B1D7-727C-18F5-B7D4-00878C224720}" dt="2025-11-19T17:35:39.441" v="215" actId="20577"/>
        <pc:sldMkLst>
          <pc:docMk/>
          <pc:sldMk cId="2734593826" sldId="348"/>
        </pc:sldMkLst>
        <pc:spChg chg="mod">
          <ac:chgData name="Uttara Ravi" userId="S::uttara.ravi@openavenuesfoundation.org::a67f6a79-34a5-46dc-ba9f-91b0d864771b" providerId="AD" clId="Web-{E629B1D7-727C-18F5-B7D4-00878C224720}" dt="2025-11-19T17:35:39.441" v="215" actId="20577"/>
          <ac:spMkLst>
            <pc:docMk/>
            <pc:sldMk cId="2734593826" sldId="348"/>
            <ac:spMk id="3" creationId="{C1F83AF3-884B-E5ED-EB42-ABCF6618C8AD}"/>
          </ac:spMkLst>
        </pc:spChg>
      </pc:sldChg>
      <pc:sldChg chg="modSp">
        <pc:chgData name="Uttara Ravi" userId="S::uttara.ravi@openavenuesfoundation.org::a67f6a79-34a5-46dc-ba9f-91b0d864771b" providerId="AD" clId="Web-{E629B1D7-727C-18F5-B7D4-00878C224720}" dt="2025-11-19T17:36:17.182" v="229" actId="20577"/>
        <pc:sldMkLst>
          <pc:docMk/>
          <pc:sldMk cId="3919330523" sldId="353"/>
        </pc:sldMkLst>
        <pc:spChg chg="mod">
          <ac:chgData name="Uttara Ravi" userId="S::uttara.ravi@openavenuesfoundation.org::a67f6a79-34a5-46dc-ba9f-91b0d864771b" providerId="AD" clId="Web-{E629B1D7-727C-18F5-B7D4-00878C224720}" dt="2025-11-19T17:36:17.182" v="229" actId="20577"/>
          <ac:spMkLst>
            <pc:docMk/>
            <pc:sldMk cId="3919330523" sldId="353"/>
            <ac:spMk id="3" creationId="{7443B7AC-C678-2419-68DD-0C7F99C5D8AA}"/>
          </ac:spMkLst>
        </pc:spChg>
      </pc:sldChg>
      <pc:sldChg chg="modSp">
        <pc:chgData name="Uttara Ravi" userId="S::uttara.ravi@openavenuesfoundation.org::a67f6a79-34a5-46dc-ba9f-91b0d864771b" providerId="AD" clId="Web-{E629B1D7-727C-18F5-B7D4-00878C224720}" dt="2025-11-19T17:41:53.480" v="364" actId="20577"/>
        <pc:sldMkLst>
          <pc:docMk/>
          <pc:sldMk cId="2621112998" sldId="355"/>
        </pc:sldMkLst>
        <pc:spChg chg="mod">
          <ac:chgData name="Uttara Ravi" userId="S::uttara.ravi@openavenuesfoundation.org::a67f6a79-34a5-46dc-ba9f-91b0d864771b" providerId="AD" clId="Web-{E629B1D7-727C-18F5-B7D4-00878C224720}" dt="2025-11-19T17:41:53.480" v="364" actId="20577"/>
          <ac:spMkLst>
            <pc:docMk/>
            <pc:sldMk cId="2621112998" sldId="355"/>
            <ac:spMk id="3" creationId="{E7A67CC5-3707-6AFF-A3EE-36CCA7D1C982}"/>
          </ac:spMkLst>
        </pc:spChg>
      </pc:sldChg>
      <pc:sldChg chg="delSp modSp add del replId">
        <pc:chgData name="Uttara Ravi" userId="S::uttara.ravi@openavenuesfoundation.org::a67f6a79-34a5-46dc-ba9f-91b0d864771b" providerId="AD" clId="Web-{E629B1D7-727C-18F5-B7D4-00878C224720}" dt="2025-11-19T17:37:10.564" v="247"/>
        <pc:sldMkLst>
          <pc:docMk/>
          <pc:sldMk cId="4162086106" sldId="356"/>
        </pc:sldMkLst>
        <pc:spChg chg="mod">
          <ac:chgData name="Uttara Ravi" userId="S::uttara.ravi@openavenuesfoundation.org::a67f6a79-34a5-46dc-ba9f-91b0d864771b" providerId="AD" clId="Web-{E629B1D7-727C-18F5-B7D4-00878C224720}" dt="2025-11-19T17:37:01.126" v="244" actId="20577"/>
          <ac:spMkLst>
            <pc:docMk/>
            <pc:sldMk cId="4162086106" sldId="356"/>
            <ac:spMk id="168" creationId="{73314152-ACEA-15C3-0C57-725D656E36C8}"/>
          </ac:spMkLst>
        </pc:spChg>
        <pc:picChg chg="del">
          <ac:chgData name="Uttara Ravi" userId="S::uttara.ravi@openavenuesfoundation.org::a67f6a79-34a5-46dc-ba9f-91b0d864771b" providerId="AD" clId="Web-{E629B1D7-727C-18F5-B7D4-00878C224720}" dt="2025-11-19T17:36:54.078" v="231"/>
          <ac:picMkLst>
            <pc:docMk/>
            <pc:sldMk cId="4162086106" sldId="356"/>
            <ac:picMk id="2" creationId="{839A9C29-1B78-D531-4C72-785532EFA125}"/>
          </ac:picMkLst>
        </pc:picChg>
      </pc:sldChg>
      <pc:sldChg chg="addSp modSp add ord replId">
        <pc:chgData name="Uttara Ravi" userId="S::uttara.ravi@openavenuesfoundation.org::a67f6a79-34a5-46dc-ba9f-91b0d864771b" providerId="AD" clId="Web-{E629B1D7-727C-18F5-B7D4-00878C224720}" dt="2025-11-19T17:41:22.510" v="356" actId="1076"/>
        <pc:sldMkLst>
          <pc:docMk/>
          <pc:sldMk cId="529043723" sldId="357"/>
        </pc:sldMkLst>
        <pc:spChg chg="mod">
          <ac:chgData name="Uttara Ravi" userId="S::uttara.ravi@openavenuesfoundation.org::a67f6a79-34a5-46dc-ba9f-91b0d864771b" providerId="AD" clId="Web-{E629B1D7-727C-18F5-B7D4-00878C224720}" dt="2025-11-19T17:41:20.838" v="355" actId="20577"/>
          <ac:spMkLst>
            <pc:docMk/>
            <pc:sldMk cId="529043723" sldId="357"/>
            <ac:spMk id="3" creationId="{9E4896BB-7A8A-C6AE-EB20-8A7662EEF873}"/>
          </ac:spMkLst>
        </pc:spChg>
        <pc:spChg chg="mod">
          <ac:chgData name="Uttara Ravi" userId="S::uttara.ravi@openavenuesfoundation.org::a67f6a79-34a5-46dc-ba9f-91b0d864771b" providerId="AD" clId="Web-{E629B1D7-727C-18F5-B7D4-00878C224720}" dt="2025-11-19T17:37:17.940" v="252" actId="20577"/>
          <ac:spMkLst>
            <pc:docMk/>
            <pc:sldMk cId="529043723" sldId="357"/>
            <ac:spMk id="168" creationId="{ED035B37-A928-98FE-5DF8-96251EB83F06}"/>
          </ac:spMkLst>
        </pc:spChg>
        <pc:picChg chg="add mod">
          <ac:chgData name="Uttara Ravi" userId="S::uttara.ravi@openavenuesfoundation.org::a67f6a79-34a5-46dc-ba9f-91b0d864771b" providerId="AD" clId="Web-{E629B1D7-727C-18F5-B7D4-00878C224720}" dt="2025-11-19T17:41:22.510" v="356" actId="1076"/>
          <ac:picMkLst>
            <pc:docMk/>
            <pc:sldMk cId="529043723" sldId="357"/>
            <ac:picMk id="2" creationId="{D4F89188-B5B1-3396-35A6-A27828BA14F3}"/>
          </ac:picMkLst>
        </pc:picChg>
      </pc:sldChg>
    </pc:docChg>
  </pc:docChgLst>
  <pc:docChgLst>
    <pc:chgData name="Uttara Ravi" userId="S::uttara.ravi@openavenuesfoundation.org::a67f6a79-34a5-46dc-ba9f-91b0d864771b" providerId="AD" clId="Web-{333876B5-A7AD-7D08-30B1-BA991C651F0E}"/>
    <pc:docChg chg="delSld modSld">
      <pc:chgData name="Uttara Ravi" userId="S::uttara.ravi@openavenuesfoundation.org::a67f6a79-34a5-46dc-ba9f-91b0d864771b" providerId="AD" clId="Web-{333876B5-A7AD-7D08-30B1-BA991C651F0E}" dt="2025-11-05T12:21:02.914" v="12" actId="20577"/>
      <pc:docMkLst>
        <pc:docMk/>
      </pc:docMkLst>
      <pc:sldChg chg="modSp">
        <pc:chgData name="Uttara Ravi" userId="S::uttara.ravi@openavenuesfoundation.org::a67f6a79-34a5-46dc-ba9f-91b0d864771b" providerId="AD" clId="Web-{333876B5-A7AD-7D08-30B1-BA991C651F0E}" dt="2025-11-05T12:21:02.914" v="12" actId="20577"/>
        <pc:sldMkLst>
          <pc:docMk/>
          <pc:sldMk cId="0" sldId="259"/>
        </pc:sldMkLst>
        <pc:spChg chg="mod">
          <ac:chgData name="Uttara Ravi" userId="S::uttara.ravi@openavenuesfoundation.org::a67f6a79-34a5-46dc-ba9f-91b0d864771b" providerId="AD" clId="Web-{333876B5-A7AD-7D08-30B1-BA991C651F0E}" dt="2025-11-05T12:21:02.914" v="12" actId="20577"/>
          <ac:spMkLst>
            <pc:docMk/>
            <pc:sldMk cId="0" sldId="259"/>
            <ac:spMk id="161" creationId="{00000000-0000-0000-0000-000000000000}"/>
          </ac:spMkLst>
        </pc:spChg>
      </pc:sldChg>
      <pc:sldChg chg="modSp">
        <pc:chgData name="Uttara Ravi" userId="S::uttara.ravi@openavenuesfoundation.org::a67f6a79-34a5-46dc-ba9f-91b0d864771b" providerId="AD" clId="Web-{333876B5-A7AD-7D08-30B1-BA991C651F0E}" dt="2025-11-05T12:19:41.616" v="0" actId="20577"/>
        <pc:sldMkLst>
          <pc:docMk/>
          <pc:sldMk cId="0" sldId="260"/>
        </pc:sldMkLst>
        <pc:spChg chg="mod">
          <ac:chgData name="Uttara Ravi" userId="S::uttara.ravi@openavenuesfoundation.org::a67f6a79-34a5-46dc-ba9f-91b0d864771b" providerId="AD" clId="Web-{333876B5-A7AD-7D08-30B1-BA991C651F0E}" dt="2025-11-05T12:19:41.616" v="0" actId="20577"/>
          <ac:spMkLst>
            <pc:docMk/>
            <pc:sldMk cId="0" sldId="260"/>
            <ac:spMk id="16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95993fc4a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95993fc4a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65C266DC-86BA-77A4-D134-A833A060A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>
            <a:extLst>
              <a:ext uri="{FF2B5EF4-FFF2-40B4-BE49-F238E27FC236}">
                <a16:creationId xmlns:a16="http://schemas.microsoft.com/office/drawing/2014/main" id="{E32083B5-1540-42C5-2E50-AFF6085BD8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>
            <a:extLst>
              <a:ext uri="{FF2B5EF4-FFF2-40B4-BE49-F238E27FC236}">
                <a16:creationId xmlns:a16="http://schemas.microsoft.com/office/drawing/2014/main" id="{EF12FA65-ABFC-F5F2-5EC9-C80790B62A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551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32BC984-9AB1-1286-3CA3-9A374D84C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>
            <a:extLst>
              <a:ext uri="{FF2B5EF4-FFF2-40B4-BE49-F238E27FC236}">
                <a16:creationId xmlns:a16="http://schemas.microsoft.com/office/drawing/2014/main" id="{D6C2908D-5812-5011-AA06-A0696DC7F5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>
            <a:extLst>
              <a:ext uri="{FF2B5EF4-FFF2-40B4-BE49-F238E27FC236}">
                <a16:creationId xmlns:a16="http://schemas.microsoft.com/office/drawing/2014/main" id="{6758F4FD-F994-5423-DCB0-74AF05F3EF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339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7438B042-B55E-00E1-5DBA-03B345E7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>
            <a:extLst>
              <a:ext uri="{FF2B5EF4-FFF2-40B4-BE49-F238E27FC236}">
                <a16:creationId xmlns:a16="http://schemas.microsoft.com/office/drawing/2014/main" id="{DE7E1EA7-440A-F800-1853-9FD1A619C7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>
            <a:extLst>
              <a:ext uri="{FF2B5EF4-FFF2-40B4-BE49-F238E27FC236}">
                <a16:creationId xmlns:a16="http://schemas.microsoft.com/office/drawing/2014/main" id="{F6EDB0FB-7449-21A4-5E19-3D387664DF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097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5C746CDB-3E9B-093B-FDCF-8B2D5819F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>
            <a:extLst>
              <a:ext uri="{FF2B5EF4-FFF2-40B4-BE49-F238E27FC236}">
                <a16:creationId xmlns:a16="http://schemas.microsoft.com/office/drawing/2014/main" id="{CB5F3DE4-50A7-DCB2-A933-4BC81993AE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>
            <a:extLst>
              <a:ext uri="{FF2B5EF4-FFF2-40B4-BE49-F238E27FC236}">
                <a16:creationId xmlns:a16="http://schemas.microsoft.com/office/drawing/2014/main" id="{35EC98E2-8FDB-A9B1-2CB9-573C4CD827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81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04C6A855-5807-9ABC-3FA0-011C525C1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>
            <a:extLst>
              <a:ext uri="{FF2B5EF4-FFF2-40B4-BE49-F238E27FC236}">
                <a16:creationId xmlns:a16="http://schemas.microsoft.com/office/drawing/2014/main" id="{169ABA61-5329-88D7-F536-EF8DA0E371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>
            <a:extLst>
              <a:ext uri="{FF2B5EF4-FFF2-40B4-BE49-F238E27FC236}">
                <a16:creationId xmlns:a16="http://schemas.microsoft.com/office/drawing/2014/main" id="{AF9FE0DE-A023-F8B0-94B6-0316E78A2B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457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70CDD871-60F7-BB98-2D4F-75DCD0D92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>
            <a:extLst>
              <a:ext uri="{FF2B5EF4-FFF2-40B4-BE49-F238E27FC236}">
                <a16:creationId xmlns:a16="http://schemas.microsoft.com/office/drawing/2014/main" id="{9F866D0D-9E3E-0C2E-2350-5883B01A4C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>
            <a:extLst>
              <a:ext uri="{FF2B5EF4-FFF2-40B4-BE49-F238E27FC236}">
                <a16:creationId xmlns:a16="http://schemas.microsoft.com/office/drawing/2014/main" id="{A0E7EA08-04D0-19A5-25AC-B493D79C07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242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0B84E2C3-4FBD-4CE5-AF8D-B81DC277C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>
            <a:extLst>
              <a:ext uri="{FF2B5EF4-FFF2-40B4-BE49-F238E27FC236}">
                <a16:creationId xmlns:a16="http://schemas.microsoft.com/office/drawing/2014/main" id="{9E9A4211-94D1-BE73-261A-13762AEA64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>
            <a:extLst>
              <a:ext uri="{FF2B5EF4-FFF2-40B4-BE49-F238E27FC236}">
                <a16:creationId xmlns:a16="http://schemas.microsoft.com/office/drawing/2014/main" id="{52C8EB00-0467-0B7D-D65A-0A85BE7A6E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745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5B962B10-785E-41A8-F054-369935795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a35eb75d8_0_470:notes">
            <a:extLst>
              <a:ext uri="{FF2B5EF4-FFF2-40B4-BE49-F238E27FC236}">
                <a16:creationId xmlns:a16="http://schemas.microsoft.com/office/drawing/2014/main" id="{D863D971-D679-6F7B-1BB7-FFE80074D5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ca35eb75d8_0_470:notes">
            <a:extLst>
              <a:ext uri="{FF2B5EF4-FFF2-40B4-BE49-F238E27FC236}">
                <a16:creationId xmlns:a16="http://schemas.microsoft.com/office/drawing/2014/main" id="{EFE8EC07-07FB-BEB4-6335-1B47DD4FC4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329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8F7F8A20-E789-23A2-9FA3-BC2287E31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a35eb75d8_0_470:notes">
            <a:extLst>
              <a:ext uri="{FF2B5EF4-FFF2-40B4-BE49-F238E27FC236}">
                <a16:creationId xmlns:a16="http://schemas.microsoft.com/office/drawing/2014/main" id="{6D9A4A68-FBC1-26E0-CD76-63B1466445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ca35eb75d8_0_470:notes">
            <a:extLst>
              <a:ext uri="{FF2B5EF4-FFF2-40B4-BE49-F238E27FC236}">
                <a16:creationId xmlns:a16="http://schemas.microsoft.com/office/drawing/2014/main" id="{E5930170-D93E-1E57-C2E7-FC057AB36D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042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2CECEF3-C459-284D-8A31-1CD7B68BD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>
            <a:extLst>
              <a:ext uri="{FF2B5EF4-FFF2-40B4-BE49-F238E27FC236}">
                <a16:creationId xmlns:a16="http://schemas.microsoft.com/office/drawing/2014/main" id="{2D21C45A-DC88-28A0-2860-499CA3CC5D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>
            <a:extLst>
              <a:ext uri="{FF2B5EF4-FFF2-40B4-BE49-F238E27FC236}">
                <a16:creationId xmlns:a16="http://schemas.microsoft.com/office/drawing/2014/main" id="{6D324671-7B7F-829B-EB96-2B81AA9522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40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a35eb75d8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a35eb75d8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Did anyone do the extra credit?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6C39C267-F091-6530-B67B-6A3004A4E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>
            <a:extLst>
              <a:ext uri="{FF2B5EF4-FFF2-40B4-BE49-F238E27FC236}">
                <a16:creationId xmlns:a16="http://schemas.microsoft.com/office/drawing/2014/main" id="{C213B80B-3D88-D4C0-E50C-5F01F5BFA0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>
            <a:extLst>
              <a:ext uri="{FF2B5EF4-FFF2-40B4-BE49-F238E27FC236}">
                <a16:creationId xmlns:a16="http://schemas.microsoft.com/office/drawing/2014/main" id="{DE705091-0CBA-AE47-43A8-9983358961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Did anyone do the extra credit?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5993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a35eb75d8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a35eb75d8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6A296B05-F63D-F3D9-27A7-594ABF63D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>
            <a:extLst>
              <a:ext uri="{FF2B5EF4-FFF2-40B4-BE49-F238E27FC236}">
                <a16:creationId xmlns:a16="http://schemas.microsoft.com/office/drawing/2014/main" id="{FA74F7AF-52A3-E75D-A4E5-AC0B9E6B5C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>
            <a:extLst>
              <a:ext uri="{FF2B5EF4-FFF2-40B4-BE49-F238E27FC236}">
                <a16:creationId xmlns:a16="http://schemas.microsoft.com/office/drawing/2014/main" id="{DF41AC87-E2D7-DF0D-8752-382F75CEEB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569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1F43E6BF-29A1-C03F-E418-8BB436916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>
            <a:extLst>
              <a:ext uri="{FF2B5EF4-FFF2-40B4-BE49-F238E27FC236}">
                <a16:creationId xmlns:a16="http://schemas.microsoft.com/office/drawing/2014/main" id="{696ED568-C0F8-C1F9-B0AF-DE11C9DCF5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>
            <a:extLst>
              <a:ext uri="{FF2B5EF4-FFF2-40B4-BE49-F238E27FC236}">
                <a16:creationId xmlns:a16="http://schemas.microsoft.com/office/drawing/2014/main" id="{4038D6D0-FF04-FC57-8256-BC4C49467E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192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BEF9D88-5EEF-3AD1-B529-E0693E7B9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>
            <a:extLst>
              <a:ext uri="{FF2B5EF4-FFF2-40B4-BE49-F238E27FC236}">
                <a16:creationId xmlns:a16="http://schemas.microsoft.com/office/drawing/2014/main" id="{FCA8CFBE-5739-9404-AFDF-F39ED215DA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>
            <a:extLst>
              <a:ext uri="{FF2B5EF4-FFF2-40B4-BE49-F238E27FC236}">
                <a16:creationId xmlns:a16="http://schemas.microsoft.com/office/drawing/2014/main" id="{FC60542B-A770-2408-158E-CF8BE56154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13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" type="title">
  <p:cSld name="TITL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ack">
  <p:cSld name="TITLE_1_2_1_1">
    <p:bg>
      <p:bgPr>
        <a:solidFill>
          <a:srgbClr val="BE9BFF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 txBox="1">
            <a:spLocks noGrp="1"/>
          </p:cNvSpPr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sz="75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title" idx="2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pic>
        <p:nvPicPr>
          <p:cNvPr id="25" name="Google Shape;2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lio white">
  <p:cSld name="TITLE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8" name="Google Shape;2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9600" y="4777027"/>
            <a:ext cx="1641801" cy="17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lio light 1">
  <p:cSld name="TITLE_1_1_7">
    <p:bg>
      <p:bgPr>
        <a:solidFill>
          <a:srgbClr val="FAF5F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2" name="Google Shape;3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copy">
  <p:cSld name="TITLE_1_1_6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sz="3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36" name="Google Shape;36;p1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7" name="Google Shape;3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+ Subhead + copy">
  <p:cSld name="TITLE_1_1_6_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subTitle" idx="1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sz="1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sz="3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2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42" name="Google Shape;42;p1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3" name="Google Shape;4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copy 2">
  <p:cSld name="TITLE_1_1_6_1">
    <p:bg>
      <p:bgPr>
        <a:solidFill>
          <a:srgbClr val="BE9BFF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sz="3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body" idx="1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47" name="Google Shape;47;p1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8" name="Google Shape;4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+ Subhead + copy 2">
  <p:cSld name="TITLE_1_1_6_2_1">
    <p:bg>
      <p:bgPr>
        <a:solidFill>
          <a:srgbClr val="BE9B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subTitle" idx="1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None/>
              <a:defRPr sz="15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sz="3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body" idx="2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3" name="Google Shape;53;p1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4" name="Google Shape;5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copy dark">
  <p:cSld name="TITLE_1_1_6_1_1">
    <p:bg>
      <p:bgPr>
        <a:solidFill>
          <a:srgbClr val="242385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sz="3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1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8" name="Google Shape;58;p1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9" name="Google Shape;5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+ Subhead + copy dark">
  <p:cSld name="TITLE_1_1_6_2_1_1">
    <p:bg>
      <p:bgPr>
        <a:solidFill>
          <a:srgbClr val="242385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>
            <a:spLocks noGrp="1"/>
          </p:cNvSpPr>
          <p:nvPr>
            <p:ph type="subTitle" idx="1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sz="1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 Tight"/>
              <a:buNone/>
              <a:defRPr sz="35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body" idx="2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4" name="Google Shape;64;p1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5" name="Google Shape;6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mall purple">
  <p:cSld name="TITLE_1_1_5">
    <p:bg>
      <p:bgPr>
        <a:solidFill>
          <a:srgbClr val="BE9B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9" name="Google Shape;6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TITLE_1_3_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mall white">
  <p:cSld name="TITLE_1_1_5_2"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>
            <a:spLocks noGrp="1"/>
          </p:cNvSpPr>
          <p:nvPr>
            <p:ph type="pic" idx="2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3" name="Google Shape;7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mall dark">
  <p:cSld name="TITLE_1_1_5_1">
    <p:bg>
      <p:bgPr>
        <a:solidFill>
          <a:srgbClr val="242385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>
            <a:spLocks noGrp="1"/>
          </p:cNvSpPr>
          <p:nvPr>
            <p:ph type="pic" idx="2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7" name="Google Shape;7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mall blue">
  <p:cSld name="TITLE_1_1_5_1_1">
    <p:bg>
      <p:bgPr>
        <a:solidFill>
          <a:srgbClr val="5370E7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>
            <a:spLocks noGrp="1"/>
          </p:cNvSpPr>
          <p:nvPr>
            <p:ph type="pic" idx="2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1" name="Google Shape;8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">
  <p:cSld name="TITLE_1_1_4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4"/>
          <p:cNvSpPr>
            <a:spLocks noGrp="1"/>
          </p:cNvSpPr>
          <p:nvPr>
            <p:ph type="pic" idx="2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5" name="Google Shape;8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purple">
  <p:cSld name="TITLE_1_1_4_3">
    <p:bg>
      <p:bgPr>
        <a:solidFill>
          <a:srgbClr val="BE9B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>
            <a:spLocks noGrp="1"/>
          </p:cNvSpPr>
          <p:nvPr>
            <p:ph type="pic" idx="2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9" name="Google Shape;8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lue">
  <p:cSld name="TITLE_1_1_4_2">
    <p:bg>
      <p:bgPr>
        <a:solidFill>
          <a:srgbClr val="5370E7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>
            <a:spLocks noGrp="1"/>
          </p:cNvSpPr>
          <p:nvPr>
            <p:ph type="pic" idx="2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93" name="Google Shape;9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dark">
  <p:cSld name="TITLE_1_1_4_1">
    <p:bg>
      <p:bgPr>
        <a:solidFill>
          <a:srgbClr val="242385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>
            <a:spLocks noGrp="1"/>
          </p:cNvSpPr>
          <p:nvPr>
            <p:ph type="pic" idx="2"/>
          </p:nvPr>
        </p:nvSpPr>
        <p:spPr>
          <a:xfrm>
            <a:off x="459600" y="536700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97" name="Google Shape;9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purple">
  <p:cSld name="TITLE_1_1_3">
    <p:bg>
      <p:bgPr>
        <a:solidFill>
          <a:srgbClr val="BE9B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"/>
          <p:cNvSpPr txBox="1">
            <a:spLocks noGrp="1"/>
          </p:cNvSpPr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Inter Tight"/>
              <a:buNone/>
              <a:defRPr sz="100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00" name="Google Shape;100;p2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1" name="Google Shape;10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TITLE_1_1_3_1"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04" name="Google Shape;104;p29"/>
          <p:cNvSpPr txBox="1">
            <a:spLocks noGrp="1"/>
          </p:cNvSpPr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0000"/>
              <a:buFont typeface="Inter Tight"/>
              <a:buNone/>
              <a:defRPr sz="100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pic>
        <p:nvPicPr>
          <p:cNvPr id="105" name="Google Shape;10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dark">
  <p:cSld name="TITLE_1_1_3_1_1">
    <p:bg>
      <p:bgPr>
        <a:solidFill>
          <a:srgbClr val="242385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08" name="Google Shape;108;p30"/>
          <p:cNvSpPr txBox="1">
            <a:spLocks noGrp="1"/>
          </p:cNvSpPr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0000"/>
              <a:buFont typeface="Inter Tight"/>
              <a:buNone/>
              <a:defRPr sz="10000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pic>
        <p:nvPicPr>
          <p:cNvPr id="109" name="Google Shape;10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urple">
  <p:cSld name="TITLE_1_3_1_1">
    <p:bg>
      <p:bgPr>
        <a:solidFill>
          <a:srgbClr val="BE9B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ue">
  <p:cSld name="TITLE_1_1_3_1_1_1">
    <p:bg>
      <p:bgPr>
        <a:solidFill>
          <a:srgbClr val="5370E7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2" name="Google Shape;112;p31"/>
          <p:cNvSpPr txBox="1">
            <a:spLocks noGrp="1"/>
          </p:cNvSpPr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0"/>
              <a:buFont typeface="Inter Tight"/>
              <a:buNone/>
              <a:defRPr sz="10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pic>
        <p:nvPicPr>
          <p:cNvPr id="113" name="Google Shape;11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white">
  <p:cSld name="TITLE_1_1_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2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sz="5000" b="1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6" name="Google Shape;116;p3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17" name="Google Shape;11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urple">
  <p:cSld name="TITLE_1_1_2_1">
    <p:bg>
      <p:bgPr>
        <a:solidFill>
          <a:srgbClr val="BE9B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3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sz="5000" b="1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0" name="Google Shape;120;p3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1" name="Google Shape;12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dark">
  <p:cSld name="TITLE_1_1_2_1_1">
    <p:bg>
      <p:bgPr>
        <a:solidFill>
          <a:srgbClr val="24238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4" name="Google Shape;124;p34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sz="5000" b="1">
              <a:solidFill>
                <a:srgbClr val="BE9B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5" name="Google Shape;12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blue">
  <p:cSld name="TITLE_1_1_2_1_1_1">
    <p:bg>
      <p:bgPr>
        <a:solidFill>
          <a:srgbClr val="5370E7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8" name="Google Shape;128;p35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sz="5000" b="1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9" name="Google Shape;12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lio Dark">
  <p:cSld name="TITLE_1_1_1">
    <p:bg>
      <p:bgPr>
        <a:solidFill>
          <a:srgbClr val="242385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32" name="Google Shape;13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lio purple">
  <p:cSld name="TITLE_1_1_1_1">
    <p:bg>
      <p:bgPr>
        <a:solidFill>
          <a:srgbClr val="BE9B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35" name="Google Shape;135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lio blue">
  <p:cSld name="TITLE_1_1_1_1_1">
    <p:bg>
      <p:bgPr>
        <a:solidFill>
          <a:srgbClr val="5370E7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38" name="Google Shape;138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ight">
  <p:cSld name="TITLE_1_3_1_1_1">
    <p:bg>
      <p:bgPr>
        <a:solidFill>
          <a:srgbClr val="FAF5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TITLE_1_3_1_1_1_1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TITLE_1_3_1_1_1_1_1">
    <p:bg>
      <p:bgPr>
        <a:solidFill>
          <a:srgbClr val="242385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lue">
  <p:cSld name="TITLE_1_3_1_1_1_1_1_1">
    <p:bg>
      <p:bgPr>
        <a:solidFill>
          <a:srgbClr val="5370E7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_1_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title" idx="2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pic>
        <p:nvPicPr>
          <p:cNvPr id="17" name="Google Shape;1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38" y="411392"/>
            <a:ext cx="2845117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Yellow">
  <p:cSld name="TITLE_1_2_1">
    <p:bg>
      <p:bgPr>
        <a:solidFill>
          <a:srgbClr val="5370E7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sz="75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title" idx="2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pic>
        <p:nvPicPr>
          <p:cNvPr id="21" name="Google Shape;2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hyperlink" Target="https://www.geeksforgeeks.org/python/flask-creating-first-simple-applicatio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hyperlink" Target="http://127.0.0.1:500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6AB34BCF-ACC3-2023-148F-6169FA3B8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>
            <a:extLst>
              <a:ext uri="{FF2B5EF4-FFF2-40B4-BE49-F238E27FC236}">
                <a16:creationId xmlns:a16="http://schemas.microsoft.com/office/drawing/2014/main" id="{9EC214BD-867C-A5FF-2027-83F7F6C6F0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2575" y="442475"/>
            <a:ext cx="7085927" cy="6152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/>
              <a:t>Contents of index.html</a:t>
            </a:r>
          </a:p>
        </p:txBody>
      </p:sp>
      <p:pic>
        <p:nvPicPr>
          <p:cNvPr id="170" name="Google Shape;170;p43">
            <a:extLst>
              <a:ext uri="{FF2B5EF4-FFF2-40B4-BE49-F238E27FC236}">
                <a16:creationId xmlns:a16="http://schemas.microsoft.com/office/drawing/2014/main" id="{D316B3AF-6D75-C641-66CB-B24B0C9187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CBFF9-C3A6-3ADC-BC2C-6D2B20698D4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8650" y="1056092"/>
            <a:ext cx="8054671" cy="3497570"/>
          </a:xfrm>
        </p:spPr>
        <p:txBody>
          <a:bodyPr/>
          <a:lstStyle/>
          <a:p>
            <a:pPr>
              <a:lnSpc>
                <a:spcPct val="200000"/>
              </a:lnSpc>
              <a:buFont typeface="Arial"/>
              <a:buChar char="•"/>
            </a:pPr>
            <a:endParaRPr lang="en-US" sz="1200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800" b="1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200" b="1"/>
          </a:p>
        </p:txBody>
      </p:sp>
      <p:pic>
        <p:nvPicPr>
          <p:cNvPr id="2" name="Picture 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3588405-4EF9-BC28-859A-F6B6C2B63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35" y="1022105"/>
            <a:ext cx="6197704" cy="353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9168BCD7-F3D7-3451-495F-EEE60E36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>
            <a:extLst>
              <a:ext uri="{FF2B5EF4-FFF2-40B4-BE49-F238E27FC236}">
                <a16:creationId xmlns:a16="http://schemas.microsoft.com/office/drawing/2014/main" id="{04341395-EC13-0932-59F0-3E1AFA6C0A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2575" y="442475"/>
            <a:ext cx="7085927" cy="6152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/>
              <a:t>Basics of flask</a:t>
            </a:r>
          </a:p>
        </p:txBody>
      </p:sp>
      <p:pic>
        <p:nvPicPr>
          <p:cNvPr id="170" name="Google Shape;170;p43">
            <a:extLst>
              <a:ext uri="{FF2B5EF4-FFF2-40B4-BE49-F238E27FC236}">
                <a16:creationId xmlns:a16="http://schemas.microsoft.com/office/drawing/2014/main" id="{39BA9352-BF14-BF5A-A847-855F990CA5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21708-7A80-FEA0-E69C-7F396894E58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8650" y="1056092"/>
            <a:ext cx="8054671" cy="3497570"/>
          </a:xfrm>
        </p:spPr>
        <p:txBody>
          <a:bodyPr/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>
                <a:hlinkClick r:id="rId4"/>
              </a:rPr>
              <a:t>https://www.geeksforgeeks.org/python/flask-creating-first-simple-application/</a:t>
            </a:r>
            <a:endParaRPr lang="en-US" sz="1400"/>
          </a:p>
          <a:p>
            <a:pPr>
              <a:lnSpc>
                <a:spcPct val="150000"/>
              </a:lnSpc>
              <a:buFont typeface="Arial"/>
              <a:buChar char="•"/>
            </a:pPr>
            <a:endParaRPr lang="en-US" sz="1800"/>
          </a:p>
          <a:p>
            <a:pPr>
              <a:lnSpc>
                <a:spcPct val="150000"/>
              </a:lnSpc>
              <a:buFont typeface="Arial"/>
              <a:buChar char="•"/>
            </a:pPr>
            <a:endParaRPr lang="en-US" sz="1800"/>
          </a:p>
          <a:p>
            <a:pPr>
              <a:lnSpc>
                <a:spcPct val="150000"/>
              </a:lnSpc>
              <a:buFont typeface="Arial"/>
              <a:buChar char="•"/>
            </a:pPr>
            <a:endParaRPr lang="en-US" sz="1800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200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800" b="1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200" b="1"/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19EC7CF-D0FA-04EC-B10B-04AF40178E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1" b="2015"/>
          <a:stretch>
            <a:fillRect/>
          </a:stretch>
        </p:blipFill>
        <p:spPr>
          <a:xfrm>
            <a:off x="2026824" y="1450730"/>
            <a:ext cx="4518859" cy="29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52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D8165614-4B37-802D-B365-C05CE7415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>
            <a:extLst>
              <a:ext uri="{FF2B5EF4-FFF2-40B4-BE49-F238E27FC236}">
                <a16:creationId xmlns:a16="http://schemas.microsoft.com/office/drawing/2014/main" id="{53C8BD09-26BD-C3ED-6A20-D6F0E0DFE7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2575" y="442475"/>
            <a:ext cx="7085927" cy="6152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/>
              <a:t>Contents of app.py</a:t>
            </a:r>
          </a:p>
        </p:txBody>
      </p:sp>
      <p:pic>
        <p:nvPicPr>
          <p:cNvPr id="170" name="Google Shape;170;p43">
            <a:extLst>
              <a:ext uri="{FF2B5EF4-FFF2-40B4-BE49-F238E27FC236}">
                <a16:creationId xmlns:a16="http://schemas.microsoft.com/office/drawing/2014/main" id="{3012C70C-4474-0B28-85BA-8EEB9C78B7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3B7AC-C678-2419-68DD-0C7F99C5D8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8650" y="1056092"/>
            <a:ext cx="8054671" cy="3497570"/>
          </a:xfrm>
        </p:spPr>
        <p:txBody>
          <a:bodyPr/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800"/>
              <a:t>Replace the root "/" with to display contents of the index.html file</a:t>
            </a:r>
          </a:p>
          <a:p>
            <a:pPr marL="133350" indent="0">
              <a:lnSpc>
                <a:spcPct val="150000"/>
              </a:lnSpc>
              <a:buNone/>
            </a:pPr>
            <a:r>
              <a:rPr lang="en-US" sz="2000">
                <a:solidFill>
                  <a:srgbClr val="DCDCAA"/>
                </a:solidFill>
                <a:latin typeface="Menlo"/>
              </a:rPr>
              <a:t>@</a:t>
            </a:r>
            <a:r>
              <a:rPr lang="en-US" sz="2000">
                <a:solidFill>
                  <a:srgbClr val="9CDCFE"/>
                </a:solidFill>
                <a:latin typeface="Menlo"/>
              </a:rPr>
              <a:t>app</a:t>
            </a:r>
            <a:r>
              <a:rPr lang="en-US" sz="2000">
                <a:solidFill>
                  <a:srgbClr val="DCDCAA"/>
                </a:solidFill>
                <a:latin typeface="Menlo"/>
              </a:rPr>
              <a:t>.route</a:t>
            </a:r>
            <a:r>
              <a:rPr lang="en-US" sz="2000">
                <a:solidFill>
                  <a:srgbClr val="CCCCCC"/>
                </a:solidFill>
                <a:latin typeface="Menlo"/>
              </a:rPr>
              <a:t>(</a:t>
            </a:r>
            <a:r>
              <a:rPr lang="en-US" sz="2000">
                <a:solidFill>
                  <a:srgbClr val="CE9178"/>
                </a:solidFill>
                <a:latin typeface="Menlo"/>
              </a:rPr>
              <a:t>'/'</a:t>
            </a:r>
            <a:r>
              <a:rPr lang="en-US" sz="2000">
                <a:solidFill>
                  <a:srgbClr val="CCCCCC"/>
                </a:solidFill>
                <a:latin typeface="Menlo"/>
              </a:rPr>
              <a:t>)</a:t>
            </a:r>
            <a:endParaRPr lang="en-US" sz="2000"/>
          </a:p>
          <a:p>
            <a:pPr marL="133350" indent="0">
              <a:buNone/>
            </a:pPr>
            <a:r>
              <a:rPr lang="en-US" sz="2000">
                <a:solidFill>
                  <a:srgbClr val="569CD6"/>
                </a:solidFill>
                <a:latin typeface="Menlo"/>
              </a:rPr>
              <a:t>def</a:t>
            </a:r>
            <a:r>
              <a:rPr lang="en-US" sz="2000">
                <a:solidFill>
                  <a:srgbClr val="CCCCCC"/>
                </a:solidFill>
                <a:latin typeface="Menlo"/>
              </a:rPr>
              <a:t> </a:t>
            </a:r>
            <a:r>
              <a:rPr lang="en-US" sz="2000">
                <a:solidFill>
                  <a:srgbClr val="DCDCAA"/>
                </a:solidFill>
                <a:latin typeface="Menlo"/>
              </a:rPr>
              <a:t>index</a:t>
            </a:r>
            <a:r>
              <a:rPr lang="en-US" sz="2000">
                <a:solidFill>
                  <a:srgbClr val="CCCCCC"/>
                </a:solidFill>
                <a:latin typeface="Menlo"/>
              </a:rPr>
              <a:t>():</a:t>
            </a:r>
            <a:endParaRPr lang="en-US" sz="2000"/>
          </a:p>
          <a:p>
            <a:pPr marL="133350" indent="0">
              <a:buNone/>
            </a:pPr>
            <a:r>
              <a:rPr lang="en-US" sz="2000">
                <a:solidFill>
                  <a:srgbClr val="C586C0"/>
                </a:solidFill>
                <a:latin typeface="Menlo"/>
              </a:rPr>
              <a:t>    return</a:t>
            </a:r>
            <a:r>
              <a:rPr lang="en-US" sz="2000">
                <a:solidFill>
                  <a:srgbClr val="CCCCCC"/>
                </a:solidFill>
                <a:latin typeface="Menlo"/>
              </a:rPr>
              <a:t> </a:t>
            </a:r>
            <a:r>
              <a:rPr lang="en-US" sz="2000" err="1">
                <a:solidFill>
                  <a:srgbClr val="DCDCAA"/>
                </a:solidFill>
                <a:latin typeface="Menlo"/>
              </a:rPr>
              <a:t>send_from_directory</a:t>
            </a:r>
            <a:r>
              <a:rPr lang="en-US" sz="2000">
                <a:solidFill>
                  <a:srgbClr val="CCCCCC"/>
                </a:solidFill>
                <a:latin typeface="Menlo"/>
              </a:rPr>
              <a:t>(</a:t>
            </a:r>
            <a:r>
              <a:rPr lang="en-US" sz="2000">
                <a:solidFill>
                  <a:srgbClr val="CE9178"/>
                </a:solidFill>
                <a:latin typeface="Menlo"/>
              </a:rPr>
              <a:t>'.'</a:t>
            </a:r>
            <a:r>
              <a:rPr lang="en-US" sz="2000">
                <a:solidFill>
                  <a:srgbClr val="CCCCCC"/>
                </a:solidFill>
                <a:latin typeface="Menlo"/>
              </a:rPr>
              <a:t>, </a:t>
            </a:r>
            <a:r>
              <a:rPr lang="en-US" sz="2000">
                <a:solidFill>
                  <a:srgbClr val="CE9178"/>
                </a:solidFill>
                <a:latin typeface="Menlo"/>
              </a:rPr>
              <a:t>'index.html'</a:t>
            </a:r>
            <a:r>
              <a:rPr lang="en-US" sz="2000">
                <a:solidFill>
                  <a:srgbClr val="CCCCCC"/>
                </a:solidFill>
                <a:latin typeface="Menlo"/>
              </a:rPr>
              <a:t>)</a:t>
            </a:r>
            <a:endParaRPr lang="en-US" sz="2000"/>
          </a:p>
          <a:p>
            <a:pPr marL="133350" indent="0">
              <a:lnSpc>
                <a:spcPct val="150000"/>
              </a:lnSpc>
              <a:buNone/>
            </a:pPr>
            <a:endParaRPr lang="en-US" sz="2400"/>
          </a:p>
          <a:p>
            <a:pPr marL="133350" indent="0">
              <a:lnSpc>
                <a:spcPct val="150000"/>
              </a:lnSpc>
              <a:buNone/>
            </a:pPr>
            <a:endParaRPr lang="en-US" sz="2400"/>
          </a:p>
          <a:p>
            <a:pPr>
              <a:lnSpc>
                <a:spcPct val="150000"/>
              </a:lnSpc>
              <a:buFont typeface="Arial"/>
              <a:buChar char="•"/>
            </a:pPr>
            <a:endParaRPr lang="en-US" sz="1800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200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800" b="1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3919330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0D00EDDB-926C-DD6F-86F3-AE7C7F7A1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>
            <a:extLst>
              <a:ext uri="{FF2B5EF4-FFF2-40B4-BE49-F238E27FC236}">
                <a16:creationId xmlns:a16="http://schemas.microsoft.com/office/drawing/2014/main" id="{C8B83780-E582-B25D-F911-0FE8830C79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2575" y="442475"/>
            <a:ext cx="7085927" cy="6152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/>
              <a:t>Contents of app.py</a:t>
            </a:r>
          </a:p>
        </p:txBody>
      </p:sp>
      <p:pic>
        <p:nvPicPr>
          <p:cNvPr id="170" name="Google Shape;170;p43">
            <a:extLst>
              <a:ext uri="{FF2B5EF4-FFF2-40B4-BE49-F238E27FC236}">
                <a16:creationId xmlns:a16="http://schemas.microsoft.com/office/drawing/2014/main" id="{36DEDBED-0C6E-B761-E5EA-9842C3B7B93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C4BE4-0205-754A-F502-18721D3FF8E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8650" y="1056092"/>
            <a:ext cx="8054671" cy="3497570"/>
          </a:xfrm>
        </p:spPr>
        <p:txBody>
          <a:bodyPr/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800"/>
              <a:t>Now add an API to handle the click of the generate button which will call the subprocess "sample.py" </a:t>
            </a:r>
          </a:p>
          <a:p>
            <a:pPr marL="133350" indent="0">
              <a:lnSpc>
                <a:spcPct val="150000"/>
              </a:lnSpc>
              <a:buNone/>
            </a:pPr>
            <a:endParaRPr lang="en-US" sz="1800"/>
          </a:p>
          <a:p>
            <a:pPr>
              <a:lnSpc>
                <a:spcPct val="150000"/>
              </a:lnSpc>
              <a:buFont typeface="Arial"/>
              <a:buChar char="•"/>
            </a:pPr>
            <a:endParaRPr lang="en-US" sz="1800"/>
          </a:p>
          <a:p>
            <a:pPr marL="133350" indent="0">
              <a:buNone/>
            </a:pPr>
            <a:endParaRPr lang="en-US" sz="1400">
              <a:solidFill>
                <a:srgbClr val="CCCCCC"/>
              </a:solidFill>
              <a:latin typeface="Menlo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endParaRPr lang="en-US" sz="1800"/>
          </a:p>
          <a:p>
            <a:pPr marL="133350" indent="0">
              <a:lnSpc>
                <a:spcPct val="150000"/>
              </a:lnSpc>
              <a:buNone/>
            </a:pPr>
            <a:endParaRPr lang="en-US" sz="2400"/>
          </a:p>
          <a:p>
            <a:pPr marL="133350" indent="0">
              <a:lnSpc>
                <a:spcPct val="150000"/>
              </a:lnSpc>
              <a:buNone/>
            </a:pPr>
            <a:endParaRPr lang="en-US" sz="2400"/>
          </a:p>
          <a:p>
            <a:pPr>
              <a:lnSpc>
                <a:spcPct val="150000"/>
              </a:lnSpc>
              <a:buFont typeface="Arial"/>
              <a:buChar char="•"/>
            </a:pPr>
            <a:endParaRPr lang="en-US" sz="1800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200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800" b="1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3617444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80C20317-4C29-3056-A4F2-6F37E8E04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>
            <a:extLst>
              <a:ext uri="{FF2B5EF4-FFF2-40B4-BE49-F238E27FC236}">
                <a16:creationId xmlns:a16="http://schemas.microsoft.com/office/drawing/2014/main" id="{BC3F70FB-FB26-CC68-E66A-8BA852BA81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2575" y="442475"/>
            <a:ext cx="7085927" cy="6152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/>
              <a:t>Contents of app.py</a:t>
            </a:r>
          </a:p>
        </p:txBody>
      </p:sp>
      <p:pic>
        <p:nvPicPr>
          <p:cNvPr id="170" name="Google Shape;170;p43">
            <a:extLst>
              <a:ext uri="{FF2B5EF4-FFF2-40B4-BE49-F238E27FC236}">
                <a16:creationId xmlns:a16="http://schemas.microsoft.com/office/drawing/2014/main" id="{5B708E31-ABCA-160A-4383-1B23F9645A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9A5D5-0598-60CF-715A-56C6C1751D7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8650" y="1056092"/>
            <a:ext cx="8054671" cy="3497570"/>
          </a:xfrm>
        </p:spPr>
        <p:txBody>
          <a:bodyPr/>
          <a:lstStyle/>
          <a:p>
            <a:pPr>
              <a:lnSpc>
                <a:spcPct val="150000"/>
              </a:lnSpc>
              <a:buFont typeface="Arial"/>
              <a:buChar char="•"/>
            </a:pPr>
            <a:endParaRPr lang="en-US" sz="1800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800" b="1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200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800" b="1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200" b="1"/>
          </a:p>
        </p:txBody>
      </p:sp>
      <p:pic>
        <p:nvPicPr>
          <p:cNvPr id="2" name="Picture 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1415812-830A-D87E-0C07-598DDD876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00" y="1055076"/>
            <a:ext cx="5002623" cy="350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0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749E4E50-AA8A-7ACB-635B-ECB80A9F6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>
            <a:extLst>
              <a:ext uri="{FF2B5EF4-FFF2-40B4-BE49-F238E27FC236}">
                <a16:creationId xmlns:a16="http://schemas.microsoft.com/office/drawing/2014/main" id="{ED035B37-A928-98FE-5DF8-96251EB83F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2575" y="442475"/>
            <a:ext cx="7085927" cy="6152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/>
              <a:t>Running your application</a:t>
            </a:r>
          </a:p>
        </p:txBody>
      </p:sp>
      <p:pic>
        <p:nvPicPr>
          <p:cNvPr id="170" name="Google Shape;170;p43">
            <a:extLst>
              <a:ext uri="{FF2B5EF4-FFF2-40B4-BE49-F238E27FC236}">
                <a16:creationId xmlns:a16="http://schemas.microsoft.com/office/drawing/2014/main" id="{B7195B74-0AAF-D3EC-D499-C652FC8F75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896BB-7A8A-C6AE-EB20-8A7662EEF87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8650" y="1056092"/>
            <a:ext cx="8054671" cy="3497570"/>
          </a:xfrm>
        </p:spPr>
        <p:txBody>
          <a:bodyPr/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600"/>
              <a:t>From your terminal, inside the </a:t>
            </a:r>
            <a:r>
              <a:rPr lang="en-US" sz="1600" err="1"/>
              <a:t>myNanoGPT</a:t>
            </a:r>
            <a:r>
              <a:rPr lang="en-US" sz="1600"/>
              <a:t> directory run </a:t>
            </a:r>
            <a:r>
              <a:rPr lang="en-US" sz="1600">
                <a:latin typeface="MS Mincho"/>
              </a:rPr>
              <a:t>python app.py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600"/>
              <a:t>You will see the following output, your application will be on </a:t>
            </a:r>
            <a:r>
              <a:rPr lang="en-US" sz="1600">
                <a:hlinkClick r:id="rId4"/>
              </a:rPr>
              <a:t>http://127.0.0.1:5000</a:t>
            </a:r>
            <a:endParaRPr lang="en-US" sz="1600">
              <a:latin typeface="MS Mincho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endParaRPr lang="en-US" sz="1800"/>
          </a:p>
          <a:p>
            <a:pPr marL="133350" indent="0">
              <a:buNone/>
            </a:pPr>
            <a:endParaRPr lang="en-US" sz="1400">
              <a:solidFill>
                <a:srgbClr val="CCCCCC"/>
              </a:solidFill>
              <a:latin typeface="Menlo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endParaRPr lang="en-US" sz="1800"/>
          </a:p>
          <a:p>
            <a:pPr marL="133350" indent="0">
              <a:lnSpc>
                <a:spcPct val="150000"/>
              </a:lnSpc>
              <a:buNone/>
            </a:pPr>
            <a:endParaRPr lang="en-US" sz="2400"/>
          </a:p>
          <a:p>
            <a:pPr marL="133350" indent="0">
              <a:lnSpc>
                <a:spcPct val="150000"/>
              </a:lnSpc>
              <a:buNone/>
            </a:pPr>
            <a:endParaRPr lang="en-US" sz="2400"/>
          </a:p>
          <a:p>
            <a:pPr>
              <a:lnSpc>
                <a:spcPct val="150000"/>
              </a:lnSpc>
              <a:buFont typeface="Arial"/>
              <a:buChar char="•"/>
            </a:pPr>
            <a:endParaRPr lang="en-US" sz="1800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200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800" b="1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200" b="1"/>
          </a:p>
        </p:txBody>
      </p:sp>
      <p:pic>
        <p:nvPicPr>
          <p:cNvPr id="2" name="Picture 1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D4F89188-B5B1-3396-35A6-A27828BA1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54" y="1941047"/>
            <a:ext cx="6863496" cy="224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43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8046721-9306-9D7C-2E84-14B6D31E2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>
            <a:extLst>
              <a:ext uri="{FF2B5EF4-FFF2-40B4-BE49-F238E27FC236}">
                <a16:creationId xmlns:a16="http://schemas.microsoft.com/office/drawing/2014/main" id="{7E08ABF5-AF7A-E60E-502D-BDA71DA4A3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2575" y="442475"/>
            <a:ext cx="7085927" cy="6152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/>
              <a:t>Modifications you can make</a:t>
            </a:r>
          </a:p>
        </p:txBody>
      </p:sp>
      <p:pic>
        <p:nvPicPr>
          <p:cNvPr id="170" name="Google Shape;170;p43">
            <a:extLst>
              <a:ext uri="{FF2B5EF4-FFF2-40B4-BE49-F238E27FC236}">
                <a16:creationId xmlns:a16="http://schemas.microsoft.com/office/drawing/2014/main" id="{E7035BE7-54D1-3B17-0808-D5452697F0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67CC5-3707-6AFF-A3EE-36CCA7D1C98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8650" y="1056092"/>
            <a:ext cx="8054671" cy="3497570"/>
          </a:xfrm>
        </p:spPr>
        <p:txBody>
          <a:bodyPr/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600"/>
              <a:t>You need to get rid of any of the redundant prints and logs, so that only the generated text is printed on the UI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600"/>
              <a:t>The provided sample is too basic, you can jazz it up and clean up the UI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600"/>
              <a:t>You can do this project for two datasets example movies and twitter, and after doing all the steps from Week 4, 5, 6 you can create an option to select what type of text you want generated – </a:t>
            </a:r>
            <a:r>
              <a:rPr lang="en-US" sz="1600" err="1"/>
              <a:t>eg</a:t>
            </a:r>
            <a:r>
              <a:rPr lang="en-US" sz="1600"/>
              <a:t> movies or twitter and call the sample.py file with the right out-directory that contains the model's 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600"/>
              <a:t>You can add a loading state to your UI to display in the gap between clicking the generate button and the printing of the generated text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endParaRPr lang="en-US" sz="1600"/>
          </a:p>
          <a:p>
            <a:pPr marL="133350" indent="0">
              <a:lnSpc>
                <a:spcPct val="150000"/>
              </a:lnSpc>
              <a:buNone/>
            </a:pPr>
            <a:endParaRPr lang="en-US" sz="1800"/>
          </a:p>
          <a:p>
            <a:pPr>
              <a:lnSpc>
                <a:spcPct val="150000"/>
              </a:lnSpc>
              <a:buFont typeface="Arial"/>
              <a:buChar char="•"/>
            </a:pPr>
            <a:endParaRPr lang="en-US" sz="1800"/>
          </a:p>
          <a:p>
            <a:pPr marL="133350" indent="0">
              <a:buNone/>
            </a:pPr>
            <a:endParaRPr lang="en-US" sz="1400">
              <a:solidFill>
                <a:srgbClr val="CCCCCC"/>
              </a:solidFill>
              <a:latin typeface="Menlo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endParaRPr lang="en-US" sz="1800"/>
          </a:p>
          <a:p>
            <a:pPr marL="133350" indent="0">
              <a:lnSpc>
                <a:spcPct val="150000"/>
              </a:lnSpc>
              <a:buNone/>
            </a:pPr>
            <a:endParaRPr lang="en-US" sz="2400"/>
          </a:p>
          <a:p>
            <a:pPr marL="133350" indent="0">
              <a:lnSpc>
                <a:spcPct val="150000"/>
              </a:lnSpc>
              <a:buNone/>
            </a:pPr>
            <a:endParaRPr lang="en-US" sz="2400"/>
          </a:p>
          <a:p>
            <a:pPr>
              <a:lnSpc>
                <a:spcPct val="150000"/>
              </a:lnSpc>
              <a:buFont typeface="Arial"/>
              <a:buChar char="•"/>
            </a:pPr>
            <a:endParaRPr lang="en-US" sz="1800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200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800" b="1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2621112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>
          <a:extLst>
            <a:ext uri="{FF2B5EF4-FFF2-40B4-BE49-F238E27FC236}">
              <a16:creationId xmlns:a16="http://schemas.microsoft.com/office/drawing/2014/main" id="{016A2B62-AA85-A23E-9854-0B8457770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44">
            <a:extLst>
              <a:ext uri="{FF2B5EF4-FFF2-40B4-BE49-F238E27FC236}">
                <a16:creationId xmlns:a16="http://schemas.microsoft.com/office/drawing/2014/main" id="{88A40637-949A-DC40-3CDD-F518A7E932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icture containing doll, toy&#10;&#10;Description automatically generated">
            <a:extLst>
              <a:ext uri="{FF2B5EF4-FFF2-40B4-BE49-F238E27FC236}">
                <a16:creationId xmlns:a16="http://schemas.microsoft.com/office/drawing/2014/main" id="{E291211B-A686-704C-06F0-FE217453C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85D32-44CE-6DC0-7587-2C4735BAFB1C}"/>
              </a:ext>
            </a:extLst>
          </p:cNvPr>
          <p:cNvSpPr txBox="1"/>
          <p:nvPr/>
        </p:nvSpPr>
        <p:spPr>
          <a:xfrm>
            <a:off x="2806195" y="3028976"/>
            <a:ext cx="447122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24670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>
          <a:extLst>
            <a:ext uri="{FF2B5EF4-FFF2-40B4-BE49-F238E27FC236}">
              <a16:creationId xmlns:a16="http://schemas.microsoft.com/office/drawing/2014/main" id="{3801CE70-FACE-F9A2-C637-E44A11A40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44">
            <a:extLst>
              <a:ext uri="{FF2B5EF4-FFF2-40B4-BE49-F238E27FC236}">
                <a16:creationId xmlns:a16="http://schemas.microsoft.com/office/drawing/2014/main" id="{B6A0FB02-857A-58C6-08AD-B27CFF3FF36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Different Ways to Say Thank-You — Emily Post">
            <a:extLst>
              <a:ext uri="{FF2B5EF4-FFF2-40B4-BE49-F238E27FC236}">
                <a16:creationId xmlns:a16="http://schemas.microsoft.com/office/drawing/2014/main" id="{2F484350-75B1-B1E5-636F-90DFEF615F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555" t="-846" r="3552" b="12521"/>
          <a:stretch>
            <a:fillRect/>
          </a:stretch>
        </p:blipFill>
        <p:spPr>
          <a:xfrm>
            <a:off x="-280877" y="-257667"/>
            <a:ext cx="9442159" cy="563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90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5BB4ACEA-94EC-FA02-3436-FD1892AC1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>
            <a:extLst>
              <a:ext uri="{FF2B5EF4-FFF2-40B4-BE49-F238E27FC236}">
                <a16:creationId xmlns:a16="http://schemas.microsoft.com/office/drawing/2014/main" id="{BC4CE3E6-5809-E077-1E91-27192037E7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233" y="1515495"/>
            <a:ext cx="5491334" cy="10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5400">
                <a:solidFill>
                  <a:srgbClr val="FF0000"/>
                </a:solidFill>
              </a:rPr>
              <a:t>Are we recording?</a:t>
            </a:r>
          </a:p>
        </p:txBody>
      </p:sp>
      <p:pic>
        <p:nvPicPr>
          <p:cNvPr id="170" name="Google Shape;170;p43">
            <a:extLst>
              <a:ext uri="{FF2B5EF4-FFF2-40B4-BE49-F238E27FC236}">
                <a16:creationId xmlns:a16="http://schemas.microsoft.com/office/drawing/2014/main" id="{C6BEAE75-AF4D-F662-1DF5-82A529EF38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3170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1"/>
          <p:cNvSpPr txBox="1">
            <a:spLocks noGrp="1"/>
          </p:cNvSpPr>
          <p:nvPr>
            <p:ph type="title"/>
          </p:nvPr>
        </p:nvSpPr>
        <p:spPr>
          <a:xfrm>
            <a:off x="395875" y="1341234"/>
            <a:ext cx="8508185" cy="22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b="0"/>
              <a:t>AI-Powered Text Generation Portal </a:t>
            </a:r>
            <a:endParaRPr lang="en-US"/>
          </a:p>
        </p:txBody>
      </p:sp>
      <p:sp>
        <p:nvSpPr>
          <p:cNvPr id="156" name="Google Shape;156;p41"/>
          <p:cNvSpPr txBox="1">
            <a:spLocks noGrp="1"/>
          </p:cNvSpPr>
          <p:nvPr>
            <p:ph type="title" idx="2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October 7th, 2025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CBB4F9-1962-29BF-D6BF-351A61366E2D}"/>
              </a:ext>
            </a:extLst>
          </p:cNvPr>
          <p:cNvSpPr txBox="1"/>
          <p:nvPr/>
        </p:nvSpPr>
        <p:spPr>
          <a:xfrm>
            <a:off x="1078786" y="3660168"/>
            <a:ext cx="5214134" cy="4430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>
            <a:spLocks noGrp="1"/>
          </p:cNvSpPr>
          <p:nvPr>
            <p:ph type="title"/>
          </p:nvPr>
        </p:nvSpPr>
        <p:spPr>
          <a:xfrm>
            <a:off x="1122207" y="1659686"/>
            <a:ext cx="6957086" cy="1676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Note for future : Week 6 was a buffer week, so no slides or recording</a:t>
            </a:r>
          </a:p>
        </p:txBody>
      </p:sp>
      <p:pic>
        <p:nvPicPr>
          <p:cNvPr id="170" name="Google Shape;1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1760D55A-D702-A54D-9743-EDD03844D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>
            <a:extLst>
              <a:ext uri="{FF2B5EF4-FFF2-40B4-BE49-F238E27FC236}">
                <a16:creationId xmlns:a16="http://schemas.microsoft.com/office/drawing/2014/main" id="{2D687841-C6B6-06BA-B057-CB56B633EE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914" y="1879494"/>
            <a:ext cx="7374720" cy="6929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How was week 4, 5, 6 assignment?</a:t>
            </a:r>
          </a:p>
        </p:txBody>
      </p:sp>
      <p:pic>
        <p:nvPicPr>
          <p:cNvPr id="170" name="Google Shape;170;p43">
            <a:extLst>
              <a:ext uri="{FF2B5EF4-FFF2-40B4-BE49-F238E27FC236}">
                <a16:creationId xmlns:a16="http://schemas.microsoft.com/office/drawing/2014/main" id="{1C2A3C66-118B-723F-3261-7791A3933A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491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2"/>
          <p:cNvSpPr txBox="1"/>
          <p:nvPr/>
        </p:nvSpPr>
        <p:spPr>
          <a:xfrm>
            <a:off x="3037533" y="884145"/>
            <a:ext cx="5718628" cy="3354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indent="-231775">
              <a:lnSpc>
                <a:spcPct val="114999"/>
              </a:lnSpc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" sz="2800" b="1">
                <a:solidFill>
                  <a:schemeClr val="lt1"/>
                </a:solidFill>
                <a:latin typeface="Inter Tight Light"/>
                <a:ea typeface="Inter Tight Light"/>
                <a:cs typeface="Inter Tight Light"/>
              </a:rPr>
              <a:t> Attaching the generator to a UI</a:t>
            </a:r>
          </a:p>
        </p:txBody>
      </p:sp>
      <p:pic>
        <p:nvPicPr>
          <p:cNvPr id="162" name="Google Shape;1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975" y="4632350"/>
            <a:ext cx="1852051" cy="3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BD6EB718-4157-DE12-C8A0-BD7E3847D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>
            <a:extLst>
              <a:ext uri="{FF2B5EF4-FFF2-40B4-BE49-F238E27FC236}">
                <a16:creationId xmlns:a16="http://schemas.microsoft.com/office/drawing/2014/main" id="{B46E0B51-A793-EAC7-36CC-8A2875BD9B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2575" y="442475"/>
            <a:ext cx="7085927" cy="6152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/>
              <a:t>Quick note on project</a:t>
            </a:r>
            <a:endParaRPr lang="en-US"/>
          </a:p>
        </p:txBody>
      </p:sp>
      <p:pic>
        <p:nvPicPr>
          <p:cNvPr id="170" name="Google Shape;170;p43">
            <a:extLst>
              <a:ext uri="{FF2B5EF4-FFF2-40B4-BE49-F238E27FC236}">
                <a16:creationId xmlns:a16="http://schemas.microsoft.com/office/drawing/2014/main" id="{A02DC624-30C1-DD16-FECC-3CED8D4C73B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D712B-CE60-F7BC-9CE5-E25FA27716B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8650" y="1056092"/>
            <a:ext cx="8054671" cy="3497570"/>
          </a:xfrm>
        </p:spPr>
        <p:txBody>
          <a:bodyPr/>
          <a:lstStyle/>
          <a:p>
            <a:pPr>
              <a:lnSpc>
                <a:spcPct val="200000"/>
              </a:lnSpc>
              <a:buFont typeface="Arial"/>
              <a:buChar char="•"/>
            </a:pPr>
            <a:r>
              <a:rPr lang="en-US" sz="1200"/>
              <a:t>This is what your directory structure should look like to avoid any errors -&gt;</a:t>
            </a:r>
            <a:br>
              <a:rPr lang="en-US" sz="1200"/>
            </a:br>
            <a:endParaRPr lang="en-US" sz="120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790776-7013-288A-C673-193B1EEB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976" y="1055075"/>
            <a:ext cx="2349255" cy="315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79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CEBF4C63-A7DA-70E6-5AA0-C916124C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>
            <a:extLst>
              <a:ext uri="{FF2B5EF4-FFF2-40B4-BE49-F238E27FC236}">
                <a16:creationId xmlns:a16="http://schemas.microsoft.com/office/drawing/2014/main" id="{59FE2B78-74B7-D546-9E1E-FEDD98D26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2575" y="442475"/>
            <a:ext cx="7085927" cy="6152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/>
              <a:t>Connecting your generator to a UI</a:t>
            </a:r>
          </a:p>
        </p:txBody>
      </p:sp>
      <p:pic>
        <p:nvPicPr>
          <p:cNvPr id="170" name="Google Shape;170;p43">
            <a:extLst>
              <a:ext uri="{FF2B5EF4-FFF2-40B4-BE49-F238E27FC236}">
                <a16:creationId xmlns:a16="http://schemas.microsoft.com/office/drawing/2014/main" id="{9FB658EF-C451-DD22-7CAE-9453A0CF28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83AF3-884B-E5ED-EB42-ABCF6618C8A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8650" y="1056092"/>
            <a:ext cx="8054671" cy="3497570"/>
          </a:xfrm>
        </p:spPr>
        <p:txBody>
          <a:bodyPr/>
          <a:lstStyle/>
          <a:p>
            <a:pPr>
              <a:lnSpc>
                <a:spcPct val="200000"/>
              </a:lnSpc>
              <a:buFont typeface="Arial"/>
              <a:buChar char="•"/>
            </a:pPr>
            <a:r>
              <a:rPr lang="en-US" sz="1200"/>
              <a:t>Inside your </a:t>
            </a:r>
            <a:r>
              <a:rPr lang="en-US" sz="1200" err="1"/>
              <a:t>uv</a:t>
            </a:r>
            <a:r>
              <a:rPr lang="en-US" sz="1200"/>
              <a:t> environment install flask using : </a:t>
            </a:r>
            <a:r>
              <a:rPr lang="en-US" sz="1800" b="1" err="1"/>
              <a:t>uv</a:t>
            </a:r>
            <a:r>
              <a:rPr lang="en-US" sz="1800" b="1"/>
              <a:t> add flask</a:t>
            </a:r>
          </a:p>
          <a:p>
            <a:pPr>
              <a:lnSpc>
                <a:spcPct val="200000"/>
              </a:lnSpc>
              <a:buFont typeface="Arial"/>
              <a:buChar char="•"/>
            </a:pPr>
            <a:r>
              <a:rPr lang="en-US" sz="1200"/>
              <a:t>This can be done using two files</a:t>
            </a:r>
            <a:endParaRPr lang="en-US"/>
          </a:p>
          <a:p>
            <a:pPr lvl="1">
              <a:lnSpc>
                <a:spcPct val="200000"/>
              </a:lnSpc>
              <a:buFont typeface="Courier New"/>
              <a:buChar char="o"/>
            </a:pPr>
            <a:r>
              <a:rPr lang="en-US" sz="1800" b="1"/>
              <a:t>index.html</a:t>
            </a:r>
            <a:r>
              <a:rPr lang="en-US" sz="1200"/>
              <a:t> which contains the frontend</a:t>
            </a:r>
            <a:endParaRPr lang="en-US"/>
          </a:p>
          <a:p>
            <a:pPr lvl="1">
              <a:lnSpc>
                <a:spcPct val="200000"/>
              </a:lnSpc>
              <a:buFont typeface="Courier New"/>
              <a:buChar char="o"/>
            </a:pPr>
            <a:r>
              <a:rPr lang="en-US" sz="1800" b="1"/>
              <a:t>app.py</a:t>
            </a:r>
            <a:r>
              <a:rPr lang="en-US" sz="1200"/>
              <a:t> which contains the backend</a:t>
            </a:r>
            <a:endParaRPr lang="en-US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93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3CA96A3D-258F-40A6-2DF5-BD74C93C6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>
            <a:extLst>
              <a:ext uri="{FF2B5EF4-FFF2-40B4-BE49-F238E27FC236}">
                <a16:creationId xmlns:a16="http://schemas.microsoft.com/office/drawing/2014/main" id="{7811FDB1-B96B-8675-8C24-DD27F89DC8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2575" y="442475"/>
            <a:ext cx="7085927" cy="6152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200"/>
              <a:t>Contents of index.html</a:t>
            </a:r>
          </a:p>
        </p:txBody>
      </p:sp>
      <p:pic>
        <p:nvPicPr>
          <p:cNvPr id="170" name="Google Shape;170;p43">
            <a:extLst>
              <a:ext uri="{FF2B5EF4-FFF2-40B4-BE49-F238E27FC236}">
                <a16:creationId xmlns:a16="http://schemas.microsoft.com/office/drawing/2014/main" id="{7E38DFAE-88B8-5E2C-8055-C16FE06DF4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4949C-20A6-BE95-ADDB-9D94BAA27AA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8650" y="1056092"/>
            <a:ext cx="8054671" cy="3497570"/>
          </a:xfrm>
        </p:spPr>
        <p:txBody>
          <a:bodyPr/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800"/>
              <a:t>Create a basic button 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800"/>
              <a:t>Create a div where the generated text will be displayed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800"/>
              <a:t>Using </a:t>
            </a:r>
            <a:r>
              <a:rPr lang="en-US" sz="1800" err="1"/>
              <a:t>javascript</a:t>
            </a:r>
            <a:r>
              <a:rPr lang="en-US" sz="1800"/>
              <a:t> add an </a:t>
            </a:r>
            <a:r>
              <a:rPr lang="en-US" sz="1800" err="1">
                <a:latin typeface="MS Mincho"/>
              </a:rPr>
              <a:t>onClick</a:t>
            </a:r>
            <a:r>
              <a:rPr lang="en-US" sz="1800"/>
              <a:t> handler 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800"/>
              <a:t>In the </a:t>
            </a:r>
            <a:r>
              <a:rPr lang="en-US" sz="1800" err="1"/>
              <a:t>onClick</a:t>
            </a:r>
            <a:r>
              <a:rPr lang="en-US" sz="1800"/>
              <a:t> make a call to the </a:t>
            </a:r>
            <a:r>
              <a:rPr lang="en-US" sz="1800">
                <a:latin typeface="MS Mincho"/>
              </a:rPr>
              <a:t>/generate </a:t>
            </a:r>
            <a:r>
              <a:rPr lang="en-US" sz="1800"/>
              <a:t>API 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800"/>
              <a:t>Get the data from the response and paste it into the div meant for the generated text</a:t>
            </a:r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800" b="1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200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800" b="1"/>
          </a:p>
          <a:p>
            <a:pPr>
              <a:lnSpc>
                <a:spcPct val="200000"/>
              </a:lnSpc>
              <a:buFont typeface="Arial"/>
              <a:buChar char="•"/>
            </a:pP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9881407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abfc5af-ba08-4223-8118-2e61d2979772" xsi:nil="true"/>
    <lcf76f155ced4ddcb4097134ff3c332f xmlns="a1200294-7566-47bd-bcc6-0c4e5d371f43">
      <Terms xmlns="http://schemas.microsoft.com/office/infopath/2007/PartnerControls"/>
    </lcf76f155ced4ddcb4097134ff3c332f>
    <SessionNo xmlns="a1200294-7566-47bd-bcc6-0c4e5d371f43">1</SessionNo>
    <PostingDate xmlns="a1200294-7566-47bd-bcc6-0c4e5d371f43" xsi:nil="true"/>
    <Employee xmlns="a1200294-7566-47bd-bcc6-0c4e5d371f43">
      <UserInfo>
        <DisplayName/>
        <AccountId xsi:nil="true"/>
        <AccountType/>
      </UserInfo>
    </Employe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3FF15707724F49A972C13B33FAAA8B" ma:contentTypeVersion="38" ma:contentTypeDescription="Create a new document." ma:contentTypeScope="" ma:versionID="a6185064dabfa26a4d8d355c6e93e6f2">
  <xsd:schema xmlns:xsd="http://www.w3.org/2001/XMLSchema" xmlns:xs="http://www.w3.org/2001/XMLSchema" xmlns:p="http://schemas.microsoft.com/office/2006/metadata/properties" xmlns:ns2="a1200294-7566-47bd-bcc6-0c4e5d371f43" xmlns:ns3="babfc5af-ba08-4223-8118-2e61d2979772" targetNamespace="http://schemas.microsoft.com/office/2006/metadata/properties" ma:root="true" ma:fieldsID="be4dc59c0b7a17abe7ba063791efc725" ns2:_="" ns3:_="">
    <xsd:import namespace="a1200294-7566-47bd-bcc6-0c4e5d371f43"/>
    <xsd:import namespace="babfc5af-ba08-4223-8118-2e61d2979772"/>
    <xsd:element name="properties">
      <xsd:complexType>
        <xsd:sequence>
          <xsd:element name="documentManagement">
            <xsd:complexType>
              <xsd:all>
                <xsd:element ref="ns2:Employee" minOccurs="0"/>
                <xsd:element ref="ns2:PostingDate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2:SessionNo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200294-7566-47bd-bcc6-0c4e5d371f43" elementFormDefault="qualified">
    <xsd:import namespace="http://schemas.microsoft.com/office/2006/documentManagement/types"/>
    <xsd:import namespace="http://schemas.microsoft.com/office/infopath/2007/PartnerControls"/>
    <xsd:element name="Employee" ma:index="1" nillable="true" ma:displayName="Employee" ma:format="Dropdown" ma:list="UserInfo" ma:SharePointGroup="0" ma:internalName="Employe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ostingDate" ma:index="2" nillable="true" ma:displayName="Posting Date" ma:format="DateOnly" ma:internalName="PostingDate" ma:readOnly="false">
      <xsd:simpleType>
        <xsd:restriction base="dms:DateTime"/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hidden="true" ma:internalName="MediaServiceKeyPoints" ma:readOnly="true">
      <xsd:simpleType>
        <xsd:restriction base="dms:Note"/>
      </xsd:simpleType>
    </xsd:element>
    <xsd:element name="MediaServiceAutoTags" ma:index="14" nillable="true" ma:displayName="Tags" ma:hidden="true" ma:internalName="MediaServiceAutoTags" ma:readOnly="true">
      <xsd:simpleType>
        <xsd:restriction base="dms:Text"/>
      </xsd:simpleType>
    </xsd:element>
    <xsd:element name="MediaServiceOCR" ma:index="15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c01bbee-216c-4cdf-bb0c-f637e50b3b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6" nillable="true" ma:displayName="Location" ma:indexed="true" ma:internalName="MediaServiceLocation" ma:readOnly="true">
      <xsd:simpleType>
        <xsd:restriction base="dms:Text"/>
      </xsd:simpleType>
    </xsd:element>
    <xsd:element name="SessionNo" ma:index="27" nillable="true" ma:displayName="Order" ma:decimals="0" ma:default="1" ma:format="Dropdown" ma:internalName="SessionNo" ma:percentage="FALSE">
      <xsd:simpleType>
        <xsd:restriction base="dms:Number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fc5af-ba08-4223-8118-2e61d297977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hidden="true" ma:internalName="SharedWithDetails" ma:readOnly="true">
      <xsd:simpleType>
        <xsd:restriction base="dms:Note"/>
      </xsd:simpleType>
    </xsd:element>
    <xsd:element name="TaxCatchAll" ma:index="22" nillable="true" ma:displayName="Taxonomy Catch All Column" ma:hidden="true" ma:list="{30907219-2b16-4918-aa31-a6d15e45b1a4}" ma:internalName="TaxCatchAll" ma:readOnly="false" ma:showField="CatchAllData" ma:web="babfc5af-ba08-4223-8118-2e61d29797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21C174-D453-4914-8411-DE970D7B27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C38A34-1C09-44AF-A4CC-A67B6F751BAC}">
  <ds:schemaRefs>
    <ds:schemaRef ds:uri="a1200294-7566-47bd-bcc6-0c4e5d371f43"/>
    <ds:schemaRef ds:uri="babfc5af-ba08-4223-8118-2e61d2979772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DF05EF0-A598-4393-889A-C88B2BDA4B88}">
  <ds:schemaRefs>
    <ds:schemaRef ds:uri="a1200294-7566-47bd-bcc6-0c4e5d371f43"/>
    <ds:schemaRef ds:uri="babfc5af-ba08-4223-8118-2e61d29797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18</Slides>
  <Notes>18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Simple Light</vt:lpstr>
      <vt:lpstr>PowerPoint Presentation</vt:lpstr>
      <vt:lpstr>Are we recording?</vt:lpstr>
      <vt:lpstr>AI-Powered Text Generation Portal </vt:lpstr>
      <vt:lpstr>Note for future : Week 6 was a buffer week, so no slides or recording</vt:lpstr>
      <vt:lpstr>How was week 4, 5, 6 assignment?</vt:lpstr>
      <vt:lpstr>PowerPoint Presentation</vt:lpstr>
      <vt:lpstr>Quick note on project</vt:lpstr>
      <vt:lpstr>Connecting your generator to a UI</vt:lpstr>
      <vt:lpstr>Contents of index.html</vt:lpstr>
      <vt:lpstr>Contents of index.html</vt:lpstr>
      <vt:lpstr>Basics of flask</vt:lpstr>
      <vt:lpstr>Contents of app.py</vt:lpstr>
      <vt:lpstr>Contents of app.py</vt:lpstr>
      <vt:lpstr>Contents of app.py</vt:lpstr>
      <vt:lpstr>Running your application</vt:lpstr>
      <vt:lpstr>Modifications you can make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2025-11-19T17:42:41Z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0x010100AF3FF15707724F49A972C13B33FAAA8B</vt:lpwstr>
  </property>
  <property fmtid="{D5CDD505-2E9C-101B-9397-08002B2CF9AE}" pid="3" name="MediaServiceImageTags">
    <vt:lpwstr/>
  </property>
</Properties>
</file>